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5"/>
  </p:sldMasterIdLst>
  <p:notesMasterIdLst>
    <p:notesMasterId r:id="rId55"/>
  </p:notesMasterIdLst>
  <p:handoutMasterIdLst>
    <p:handoutMasterId r:id="rId56"/>
  </p:handoutMasterIdLst>
  <p:sldIdLst>
    <p:sldId id="369" r:id="rId6"/>
    <p:sldId id="376" r:id="rId7"/>
    <p:sldId id="384" r:id="rId8"/>
    <p:sldId id="386" r:id="rId9"/>
    <p:sldId id="385" r:id="rId10"/>
    <p:sldId id="387" r:id="rId11"/>
    <p:sldId id="398" r:id="rId12"/>
    <p:sldId id="392" r:id="rId13"/>
    <p:sldId id="393" r:id="rId14"/>
    <p:sldId id="394" r:id="rId15"/>
    <p:sldId id="395" r:id="rId16"/>
    <p:sldId id="396" r:id="rId17"/>
    <p:sldId id="397" r:id="rId18"/>
    <p:sldId id="404" r:id="rId19"/>
    <p:sldId id="405" r:id="rId20"/>
    <p:sldId id="406" r:id="rId21"/>
    <p:sldId id="407" r:id="rId22"/>
    <p:sldId id="408" r:id="rId23"/>
    <p:sldId id="409" r:id="rId24"/>
    <p:sldId id="413" r:id="rId25"/>
    <p:sldId id="410" r:id="rId26"/>
    <p:sldId id="411" r:id="rId27"/>
    <p:sldId id="414" r:id="rId28"/>
    <p:sldId id="415" r:id="rId29"/>
    <p:sldId id="416" r:id="rId30"/>
    <p:sldId id="417" r:id="rId31"/>
    <p:sldId id="418" r:id="rId32"/>
    <p:sldId id="419" r:id="rId33"/>
    <p:sldId id="420" r:id="rId34"/>
    <p:sldId id="421" r:id="rId35"/>
    <p:sldId id="388" r:id="rId36"/>
    <p:sldId id="422" r:id="rId37"/>
    <p:sldId id="423" r:id="rId38"/>
    <p:sldId id="399" r:id="rId39"/>
    <p:sldId id="425" r:id="rId40"/>
    <p:sldId id="426" r:id="rId41"/>
    <p:sldId id="424" r:id="rId42"/>
    <p:sldId id="380" r:id="rId43"/>
    <p:sldId id="381" r:id="rId44"/>
    <p:sldId id="428" r:id="rId45"/>
    <p:sldId id="432" r:id="rId46"/>
    <p:sldId id="433" r:id="rId47"/>
    <p:sldId id="434" r:id="rId48"/>
    <p:sldId id="435" r:id="rId49"/>
    <p:sldId id="436" r:id="rId50"/>
    <p:sldId id="427" r:id="rId51"/>
    <p:sldId id="400" r:id="rId52"/>
    <p:sldId id="440" r:id="rId53"/>
    <p:sldId id="441" r:id="rId54"/>
  </p:sldIdLst>
  <p:sldSz cx="24384000" cy="13716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1E4CD3B-FBCD-4417-BEFD-16606FF601B9}">
          <p14:sldIdLst>
            <p14:sldId id="369"/>
          </p14:sldIdLst>
        </p14:section>
        <p14:section name="Historique et gestion du bouton retour du mobile" id="{E9058FF3-95BB-496E-B6B2-1BD7341951AF}">
          <p14:sldIdLst>
            <p14:sldId id="376"/>
          </p14:sldIdLst>
        </p14:section>
        <p14:section name="Le bouton retour" id="{FDAF46CC-F0BD-45FA-81B4-7830F92FE2E6}">
          <p14:sldIdLst>
            <p14:sldId id="384"/>
            <p14:sldId id="386"/>
            <p14:sldId id="385"/>
          </p14:sldIdLst>
        </p14:section>
        <p14:section name="Historique de navigation" id="{8D4E14F7-E919-4C1B-B9AE-0300B8B19A3F}">
          <p14:sldIdLst>
            <p14:sldId id="387"/>
            <p14:sldId id="398"/>
            <p14:sldId id="392"/>
            <p14:sldId id="393"/>
            <p14:sldId id="394"/>
            <p14:sldId id="395"/>
            <p14:sldId id="396"/>
            <p14:sldId id="397"/>
            <p14:sldId id="404"/>
            <p14:sldId id="405"/>
            <p14:sldId id="406"/>
            <p14:sldId id="407"/>
          </p14:sldIdLst>
        </p14:section>
        <p14:section name="Actions de navigation" id="{3F862562-B14E-4213-B5CC-7E4E35A56322}">
          <p14:sldIdLst>
            <p14:sldId id="408"/>
            <p14:sldId id="409"/>
            <p14:sldId id="413"/>
            <p14:sldId id="410"/>
            <p14:sldId id="411"/>
            <p14:sldId id="414"/>
            <p14:sldId id="415"/>
            <p14:sldId id="416"/>
            <p14:sldId id="417"/>
            <p14:sldId id="418"/>
          </p14:sldIdLst>
        </p14:section>
        <p14:section name="Tronquer l'historique de navigation" id="{3DE2C4AC-5CFD-4422-9702-D515A39C55AB}">
          <p14:sldIdLst>
            <p14:sldId id="419"/>
            <p14:sldId id="420"/>
            <p14:sldId id="421"/>
            <p14:sldId id="388"/>
            <p14:sldId id="422"/>
            <p14:sldId id="423"/>
            <p14:sldId id="399"/>
            <p14:sldId id="425"/>
            <p14:sldId id="426"/>
            <p14:sldId id="424"/>
          </p14:sldIdLst>
        </p14:section>
        <p14:section name="Activités modales" id="{0496B244-1B86-4981-8452-CBDECDA05D93}">
          <p14:sldIdLst>
            <p14:sldId id="380"/>
            <p14:sldId id="381"/>
            <p14:sldId id="428"/>
            <p14:sldId id="432"/>
            <p14:sldId id="433"/>
            <p14:sldId id="434"/>
            <p14:sldId id="435"/>
            <p14:sldId id="436"/>
            <p14:sldId id="427"/>
            <p14:sldId id="400"/>
          </p14:sldIdLst>
        </p14:section>
        <p14:section name="Synthèse" id="{0315D7C3-559C-42CD-8B08-CF0A3CAADEDC}">
          <p14:sldIdLst>
            <p14:sldId id="440"/>
            <p14:sldId id="4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OPFER Julien" initials="KJ" lastIdx="1" clrIdx="0">
    <p:extLst>
      <p:ext uri="{19B8F6BF-5375-455C-9EA6-DF929625EA0E}">
        <p15:presenceInfo xmlns:p15="http://schemas.microsoft.com/office/powerpoint/2012/main" userId="S-1-5-21-2000478354-2145943105-1644491937-9193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B9CA"/>
    <a:srgbClr val="33D2C5"/>
    <a:srgbClr val="003A8D"/>
    <a:srgbClr val="E7473D"/>
    <a:srgbClr val="0C4392"/>
    <a:srgbClr val="F25246"/>
    <a:srgbClr val="F05146"/>
    <a:srgbClr val="285C99"/>
    <a:srgbClr val="1C3255"/>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0" autoAdjust="0"/>
    <p:restoredTop sz="56860" autoAdjust="0"/>
  </p:normalViewPr>
  <p:slideViewPr>
    <p:cSldViewPr snapToGrid="0">
      <p:cViewPr varScale="1">
        <p:scale>
          <a:sx n="29" d="100"/>
          <a:sy n="29" d="100"/>
        </p:scale>
        <p:origin x="2130" y="90"/>
      </p:cViewPr>
      <p:guideLst/>
    </p:cSldViewPr>
  </p:slideViewPr>
  <p:outlineViewPr>
    <p:cViewPr>
      <p:scale>
        <a:sx n="33" d="100"/>
        <a:sy n="33" d="100"/>
      </p:scale>
      <p:origin x="0" y="-7398"/>
    </p:cViewPr>
  </p:outlineViewPr>
  <p:notesTextViewPr>
    <p:cViewPr>
      <p:scale>
        <a:sx n="3" d="2"/>
        <a:sy n="3" d="2"/>
      </p:scale>
      <p:origin x="0" y="0"/>
    </p:cViewPr>
  </p:notesTextViewPr>
  <p:sorterViewPr>
    <p:cViewPr>
      <p:scale>
        <a:sx n="100" d="100"/>
        <a:sy n="100" d="100"/>
      </p:scale>
      <p:origin x="0" y="-12816"/>
    </p:cViewPr>
  </p:sorterViewPr>
  <p:notesViewPr>
    <p:cSldViewPr snapToGrid="0">
      <p:cViewPr>
        <p:scale>
          <a:sx n="125" d="100"/>
          <a:sy n="125" d="100"/>
        </p:scale>
        <p:origin x="301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7FAA41-04A4-4F23-9A5A-315CEFE51309}" type="datetimeFigureOut">
              <a:rPr lang="fr-FR" smtClean="0"/>
              <a:t>27/04/2023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93FF8F-81A3-4133-BC52-824576C0FAB7}" type="slidenum">
              <a:rPr lang="fr-FR" smtClean="0"/>
              <a:t>‹N°›</a:t>
            </a:fld>
            <a:endParaRPr lang="fr-FR"/>
          </a:p>
        </p:txBody>
      </p:sp>
    </p:spTree>
    <p:extLst>
      <p:ext uri="{BB962C8B-B14F-4D97-AF65-F5344CB8AC3E}">
        <p14:creationId xmlns:p14="http://schemas.microsoft.com/office/powerpoint/2010/main" val="2429991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es commentaires 4"/>
          <p:cNvSpPr>
            <a:spLocks noGrp="1"/>
          </p:cNvSpPr>
          <p:nvPr>
            <p:ph type="body" sz="quarter" idx="3"/>
          </p:nvPr>
        </p:nvSpPr>
        <p:spPr>
          <a:xfrm>
            <a:off x="228600" y="2883984"/>
            <a:ext cx="6428678" cy="5970084"/>
          </a:xfrm>
          <a:prstGeom prst="rect">
            <a:avLst/>
          </a:prstGeom>
        </p:spPr>
        <p:txBody>
          <a:bodyPr vert="horz" lIns="91440" tIns="45720" rIns="91440" bIns="45720" rtlCol="0"/>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numéro de diapositive 6"/>
          <p:cNvSpPr>
            <a:spLocks noGrp="1"/>
          </p:cNvSpPr>
          <p:nvPr>
            <p:ph type="sldNum" sz="quarter" idx="5"/>
          </p:nvPr>
        </p:nvSpPr>
        <p:spPr>
          <a:xfrm>
            <a:off x="3884613" y="8854068"/>
            <a:ext cx="2971800" cy="289932"/>
          </a:xfrm>
          <a:prstGeom prst="rect">
            <a:avLst/>
          </a:prstGeom>
        </p:spPr>
        <p:txBody>
          <a:bodyPr vert="horz" lIns="91440" tIns="45720" rIns="91440" bIns="45720" rtlCol="0" anchor="b"/>
          <a:lstStyle>
            <a:lvl1pPr algn="r">
              <a:defRPr sz="1200"/>
            </a:lvl1pPr>
          </a:lstStyle>
          <a:p>
            <a:fld id="{B69D4CE5-1A0E-49ED-AA3E-F82EEF3E7B76}" type="slidenum">
              <a:rPr lang="fr-FR" smtClean="0"/>
              <a:t>‹N°›</a:t>
            </a:fld>
            <a:endParaRPr lang="fr-FR" dirty="0"/>
          </a:p>
        </p:txBody>
      </p:sp>
      <p:sp>
        <p:nvSpPr>
          <p:cNvPr id="8" name="Espace réservé de l'image des diapositives 7"/>
          <p:cNvSpPr>
            <a:spLocks noGrp="1" noRot="1" noChangeAspect="1"/>
          </p:cNvSpPr>
          <p:nvPr>
            <p:ph type="sldImg" idx="2"/>
          </p:nvPr>
        </p:nvSpPr>
        <p:spPr>
          <a:xfrm>
            <a:off x="1076093" y="250902"/>
            <a:ext cx="4510668" cy="2537251"/>
          </a:xfrm>
          <a:prstGeom prst="rect">
            <a:avLst/>
          </a:prstGeom>
          <a:noFill/>
          <a:ln w="12700">
            <a:solidFill>
              <a:prstClr val="black"/>
            </a:solidFill>
          </a:ln>
        </p:spPr>
        <p:txBody>
          <a:bodyPr vert="horz" lIns="91440" tIns="45720" rIns="91440" bIns="45720" rtlCol="0" anchor="ctr"/>
          <a:lstStyle/>
          <a:p>
            <a:endParaRPr lang="fr-FR"/>
          </a:p>
        </p:txBody>
      </p:sp>
    </p:spTree>
    <p:extLst>
      <p:ext uri="{BB962C8B-B14F-4D97-AF65-F5344CB8AC3E}">
        <p14:creationId xmlns:p14="http://schemas.microsoft.com/office/powerpoint/2010/main" val="3817531586"/>
      </p:ext>
    </p:extLst>
  </p:cSld>
  <p:clrMap bg1="lt1" tx1="dk1" bg2="lt2" tx2="dk2" accent1="accent1" accent2="accent2" accent3="accent3" accent4="accent4" accent5="accent5" accent6="accent6" hlink="hlink" folHlink="folHlink"/>
  <p:hf hdr="0" ftr="0" dt="0"/>
  <p:notesStyle>
    <a:lvl1pPr marL="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177800"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357188"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534988"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714375" indent="0" algn="l" defTabSz="18288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a:t>
            </a:fld>
            <a:endParaRPr lang="fr-FR" dirty="0"/>
          </a:p>
        </p:txBody>
      </p:sp>
    </p:spTree>
    <p:extLst>
      <p:ext uri="{BB962C8B-B14F-4D97-AF65-F5344CB8AC3E}">
        <p14:creationId xmlns:p14="http://schemas.microsoft.com/office/powerpoint/2010/main" val="926107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10</a:t>
            </a:fld>
            <a:endParaRPr lang="fr-FR" dirty="0"/>
          </a:p>
        </p:txBody>
      </p:sp>
    </p:spTree>
    <p:extLst>
      <p:ext uri="{BB962C8B-B14F-4D97-AF65-F5344CB8AC3E}">
        <p14:creationId xmlns:p14="http://schemas.microsoft.com/office/powerpoint/2010/main" val="4286657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11</a:t>
            </a:fld>
            <a:endParaRPr lang="fr-FR" dirty="0"/>
          </a:p>
        </p:txBody>
      </p:sp>
    </p:spTree>
    <p:extLst>
      <p:ext uri="{BB962C8B-B14F-4D97-AF65-F5344CB8AC3E}">
        <p14:creationId xmlns:p14="http://schemas.microsoft.com/office/powerpoint/2010/main" val="25094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12</a:t>
            </a:fld>
            <a:endParaRPr lang="fr-FR" dirty="0"/>
          </a:p>
        </p:txBody>
      </p:sp>
    </p:spTree>
    <p:extLst>
      <p:ext uri="{BB962C8B-B14F-4D97-AF65-F5344CB8AC3E}">
        <p14:creationId xmlns:p14="http://schemas.microsoft.com/office/powerpoint/2010/main" val="62955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13</a:t>
            </a:fld>
            <a:endParaRPr lang="fr-FR" dirty="0"/>
          </a:p>
        </p:txBody>
      </p:sp>
    </p:spTree>
    <p:extLst>
      <p:ext uri="{BB962C8B-B14F-4D97-AF65-F5344CB8AC3E}">
        <p14:creationId xmlns:p14="http://schemas.microsoft.com/office/powerpoint/2010/main" val="2877446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marR="0" lvl="0" indent="-171450" algn="l" defTabSz="18288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14</a:t>
            </a:fld>
            <a:endParaRPr lang="fr-FR" dirty="0"/>
          </a:p>
        </p:txBody>
      </p:sp>
    </p:spTree>
    <p:extLst>
      <p:ext uri="{BB962C8B-B14F-4D97-AF65-F5344CB8AC3E}">
        <p14:creationId xmlns:p14="http://schemas.microsoft.com/office/powerpoint/2010/main" val="419149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15</a:t>
            </a:fld>
            <a:endParaRPr lang="fr-FR" dirty="0"/>
          </a:p>
        </p:txBody>
      </p:sp>
    </p:spTree>
    <p:extLst>
      <p:ext uri="{BB962C8B-B14F-4D97-AF65-F5344CB8AC3E}">
        <p14:creationId xmlns:p14="http://schemas.microsoft.com/office/powerpoint/2010/main" val="2461991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marR="0" lvl="0" indent="-171450" algn="l" defTabSz="18288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16</a:t>
            </a:fld>
            <a:endParaRPr lang="fr-FR" dirty="0"/>
          </a:p>
        </p:txBody>
      </p:sp>
    </p:spTree>
    <p:extLst>
      <p:ext uri="{BB962C8B-B14F-4D97-AF65-F5344CB8AC3E}">
        <p14:creationId xmlns:p14="http://schemas.microsoft.com/office/powerpoint/2010/main" val="766074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ebdings" panose="05030102010509060703" pitchFamily="18"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17</a:t>
            </a:fld>
            <a:endParaRPr lang="fr-FR" dirty="0"/>
          </a:p>
        </p:txBody>
      </p:sp>
    </p:spTree>
    <p:extLst>
      <p:ext uri="{BB962C8B-B14F-4D97-AF65-F5344CB8AC3E}">
        <p14:creationId xmlns:p14="http://schemas.microsoft.com/office/powerpoint/2010/main" val="2046464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18</a:t>
            </a:fld>
            <a:endParaRPr lang="fr-FR" dirty="0"/>
          </a:p>
        </p:txBody>
      </p:sp>
    </p:spTree>
    <p:extLst>
      <p:ext uri="{BB962C8B-B14F-4D97-AF65-F5344CB8AC3E}">
        <p14:creationId xmlns:p14="http://schemas.microsoft.com/office/powerpoint/2010/main" val="715185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19</a:t>
            </a:fld>
            <a:endParaRPr lang="fr-FR" dirty="0"/>
          </a:p>
        </p:txBody>
      </p:sp>
    </p:spTree>
    <p:extLst>
      <p:ext uri="{BB962C8B-B14F-4D97-AF65-F5344CB8AC3E}">
        <p14:creationId xmlns:p14="http://schemas.microsoft.com/office/powerpoint/2010/main" val="186807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a:t>
            </a:fld>
            <a:endParaRPr lang="fr-FR" dirty="0"/>
          </a:p>
        </p:txBody>
      </p:sp>
    </p:spTree>
    <p:extLst>
      <p:ext uri="{BB962C8B-B14F-4D97-AF65-F5344CB8AC3E}">
        <p14:creationId xmlns:p14="http://schemas.microsoft.com/office/powerpoint/2010/main" val="3285166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20</a:t>
            </a:fld>
            <a:endParaRPr lang="fr-FR" dirty="0"/>
          </a:p>
        </p:txBody>
      </p:sp>
    </p:spTree>
    <p:extLst>
      <p:ext uri="{BB962C8B-B14F-4D97-AF65-F5344CB8AC3E}">
        <p14:creationId xmlns:p14="http://schemas.microsoft.com/office/powerpoint/2010/main" val="732443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21</a:t>
            </a:fld>
            <a:endParaRPr lang="fr-FR" dirty="0"/>
          </a:p>
        </p:txBody>
      </p:sp>
    </p:spTree>
    <p:extLst>
      <p:ext uri="{BB962C8B-B14F-4D97-AF65-F5344CB8AC3E}">
        <p14:creationId xmlns:p14="http://schemas.microsoft.com/office/powerpoint/2010/main" val="2271131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22</a:t>
            </a:fld>
            <a:endParaRPr lang="fr-FR" dirty="0"/>
          </a:p>
        </p:txBody>
      </p:sp>
    </p:spTree>
    <p:extLst>
      <p:ext uri="{BB962C8B-B14F-4D97-AF65-F5344CB8AC3E}">
        <p14:creationId xmlns:p14="http://schemas.microsoft.com/office/powerpoint/2010/main" val="3359585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marR="0" lvl="0" indent="-171450" algn="l" defTabSz="18288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23</a:t>
            </a:fld>
            <a:endParaRPr lang="fr-FR" dirty="0"/>
          </a:p>
        </p:txBody>
      </p:sp>
    </p:spTree>
    <p:extLst>
      <p:ext uri="{BB962C8B-B14F-4D97-AF65-F5344CB8AC3E}">
        <p14:creationId xmlns:p14="http://schemas.microsoft.com/office/powerpoint/2010/main" val="2896793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marR="0" lvl="0" indent="-171450" algn="l" defTabSz="18288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24</a:t>
            </a:fld>
            <a:endParaRPr lang="fr-FR" dirty="0"/>
          </a:p>
        </p:txBody>
      </p:sp>
    </p:spTree>
    <p:extLst>
      <p:ext uri="{BB962C8B-B14F-4D97-AF65-F5344CB8AC3E}">
        <p14:creationId xmlns:p14="http://schemas.microsoft.com/office/powerpoint/2010/main" val="2872986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marR="0" lvl="0" indent="-171450" algn="l" defTabSz="18288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25</a:t>
            </a:fld>
            <a:endParaRPr lang="fr-FR" dirty="0"/>
          </a:p>
        </p:txBody>
      </p:sp>
    </p:spTree>
    <p:extLst>
      <p:ext uri="{BB962C8B-B14F-4D97-AF65-F5344CB8AC3E}">
        <p14:creationId xmlns:p14="http://schemas.microsoft.com/office/powerpoint/2010/main" val="1909146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marR="0" lvl="0" indent="-171450" algn="l" defTabSz="18288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26</a:t>
            </a:fld>
            <a:endParaRPr lang="fr-FR" dirty="0"/>
          </a:p>
        </p:txBody>
      </p:sp>
    </p:spTree>
    <p:extLst>
      <p:ext uri="{BB962C8B-B14F-4D97-AF65-F5344CB8AC3E}">
        <p14:creationId xmlns:p14="http://schemas.microsoft.com/office/powerpoint/2010/main" val="3166869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7800" marR="0" lvl="1"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sym typeface="Webdings" panose="05030102010509060703" pitchFamily="18" charset="2"/>
            </a:endParaRP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27</a:t>
            </a:fld>
            <a:endParaRPr lang="fr-FR" dirty="0"/>
          </a:p>
        </p:txBody>
      </p:sp>
    </p:spTree>
    <p:extLst>
      <p:ext uri="{BB962C8B-B14F-4D97-AF65-F5344CB8AC3E}">
        <p14:creationId xmlns:p14="http://schemas.microsoft.com/office/powerpoint/2010/main" val="1508121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28</a:t>
            </a:fld>
            <a:endParaRPr lang="fr-FR" dirty="0"/>
          </a:p>
        </p:txBody>
      </p:sp>
    </p:spTree>
    <p:extLst>
      <p:ext uri="{BB962C8B-B14F-4D97-AF65-F5344CB8AC3E}">
        <p14:creationId xmlns:p14="http://schemas.microsoft.com/office/powerpoint/2010/main" val="1477386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29</a:t>
            </a:fld>
            <a:endParaRPr lang="fr-FR" dirty="0"/>
          </a:p>
        </p:txBody>
      </p:sp>
    </p:spTree>
    <p:extLst>
      <p:ext uri="{BB962C8B-B14F-4D97-AF65-F5344CB8AC3E}">
        <p14:creationId xmlns:p14="http://schemas.microsoft.com/office/powerpoint/2010/main" val="280934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ebdings" panose="05030102010509060703" pitchFamily="18" charset="2"/>
              <a:buChar cha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a:t>
            </a:fld>
            <a:endParaRPr lang="fr-FR" dirty="0"/>
          </a:p>
        </p:txBody>
      </p:sp>
    </p:spTree>
    <p:extLst>
      <p:ext uri="{BB962C8B-B14F-4D97-AF65-F5344CB8AC3E}">
        <p14:creationId xmlns:p14="http://schemas.microsoft.com/office/powerpoint/2010/main" val="345607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30</a:t>
            </a:fld>
            <a:endParaRPr lang="fr-FR" dirty="0"/>
          </a:p>
        </p:txBody>
      </p:sp>
    </p:spTree>
    <p:extLst>
      <p:ext uri="{BB962C8B-B14F-4D97-AF65-F5344CB8AC3E}">
        <p14:creationId xmlns:p14="http://schemas.microsoft.com/office/powerpoint/2010/main" val="850237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31</a:t>
            </a:fld>
            <a:endParaRPr lang="fr-FR" dirty="0"/>
          </a:p>
        </p:txBody>
      </p:sp>
    </p:spTree>
    <p:extLst>
      <p:ext uri="{BB962C8B-B14F-4D97-AF65-F5344CB8AC3E}">
        <p14:creationId xmlns:p14="http://schemas.microsoft.com/office/powerpoint/2010/main" val="268766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32</a:t>
            </a:fld>
            <a:endParaRPr lang="fr-FR" dirty="0"/>
          </a:p>
        </p:txBody>
      </p:sp>
    </p:spTree>
    <p:extLst>
      <p:ext uri="{BB962C8B-B14F-4D97-AF65-F5344CB8AC3E}">
        <p14:creationId xmlns:p14="http://schemas.microsoft.com/office/powerpoint/2010/main" val="3312477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33</a:t>
            </a:fld>
            <a:endParaRPr lang="fr-FR" dirty="0"/>
          </a:p>
        </p:txBody>
      </p:sp>
    </p:spTree>
    <p:extLst>
      <p:ext uri="{BB962C8B-B14F-4D97-AF65-F5344CB8AC3E}">
        <p14:creationId xmlns:p14="http://schemas.microsoft.com/office/powerpoint/2010/main" val="393029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Ø"/>
            </a:pPr>
            <a:endParaRPr lang="fr-FR" dirty="0">
              <a:sym typeface="Webdings" panose="05030102010509060703" pitchFamily="18" charset="2"/>
            </a:endParaRP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34</a:t>
            </a:fld>
            <a:endParaRPr lang="fr-FR" dirty="0"/>
          </a:p>
        </p:txBody>
      </p:sp>
    </p:spTree>
    <p:extLst>
      <p:ext uri="{BB962C8B-B14F-4D97-AF65-F5344CB8AC3E}">
        <p14:creationId xmlns:p14="http://schemas.microsoft.com/office/powerpoint/2010/main" val="589094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35</a:t>
            </a:fld>
            <a:endParaRPr lang="fr-FR" dirty="0"/>
          </a:p>
        </p:txBody>
      </p:sp>
    </p:spTree>
    <p:extLst>
      <p:ext uri="{BB962C8B-B14F-4D97-AF65-F5344CB8AC3E}">
        <p14:creationId xmlns:p14="http://schemas.microsoft.com/office/powerpoint/2010/main" val="997892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36</a:t>
            </a:fld>
            <a:endParaRPr lang="fr-FR" dirty="0"/>
          </a:p>
        </p:txBody>
      </p:sp>
    </p:spTree>
    <p:extLst>
      <p:ext uri="{BB962C8B-B14F-4D97-AF65-F5344CB8AC3E}">
        <p14:creationId xmlns:p14="http://schemas.microsoft.com/office/powerpoint/2010/main" val="2610296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Ø"/>
            </a:pPr>
            <a:endParaRPr lang="fr-FR" dirty="0">
              <a:sym typeface="Webdings" panose="05030102010509060703" pitchFamily="18" charset="2"/>
            </a:endParaRP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37</a:t>
            </a:fld>
            <a:endParaRPr lang="fr-FR" dirty="0"/>
          </a:p>
        </p:txBody>
      </p:sp>
    </p:spTree>
    <p:extLst>
      <p:ext uri="{BB962C8B-B14F-4D97-AF65-F5344CB8AC3E}">
        <p14:creationId xmlns:p14="http://schemas.microsoft.com/office/powerpoint/2010/main" val="1100728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38</a:t>
            </a:fld>
            <a:endParaRPr lang="fr-FR" dirty="0"/>
          </a:p>
        </p:txBody>
      </p:sp>
    </p:spTree>
    <p:extLst>
      <p:ext uri="{BB962C8B-B14F-4D97-AF65-F5344CB8AC3E}">
        <p14:creationId xmlns:p14="http://schemas.microsoft.com/office/powerpoint/2010/main" val="4233481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39</a:t>
            </a:fld>
            <a:endParaRPr lang="fr-FR" dirty="0"/>
          </a:p>
        </p:txBody>
      </p:sp>
    </p:spTree>
    <p:extLst>
      <p:ext uri="{BB962C8B-B14F-4D97-AF65-F5344CB8AC3E}">
        <p14:creationId xmlns:p14="http://schemas.microsoft.com/office/powerpoint/2010/main" val="36204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ingdings" panose="05000000000000000000" pitchFamily="2" charset="2"/>
              <a:buChar char="ü"/>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a:t>
            </a:fld>
            <a:endParaRPr lang="fr-FR" dirty="0"/>
          </a:p>
        </p:txBody>
      </p:sp>
    </p:spTree>
    <p:extLst>
      <p:ext uri="{BB962C8B-B14F-4D97-AF65-F5344CB8AC3E}">
        <p14:creationId xmlns:p14="http://schemas.microsoft.com/office/powerpoint/2010/main" val="438055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40</a:t>
            </a:fld>
            <a:endParaRPr lang="fr-FR" dirty="0"/>
          </a:p>
        </p:txBody>
      </p:sp>
    </p:spTree>
    <p:extLst>
      <p:ext uri="{BB962C8B-B14F-4D97-AF65-F5344CB8AC3E}">
        <p14:creationId xmlns:p14="http://schemas.microsoft.com/office/powerpoint/2010/main" val="1638803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41</a:t>
            </a:fld>
            <a:endParaRPr lang="fr-FR" dirty="0"/>
          </a:p>
        </p:txBody>
      </p:sp>
    </p:spTree>
    <p:extLst>
      <p:ext uri="{BB962C8B-B14F-4D97-AF65-F5344CB8AC3E}">
        <p14:creationId xmlns:p14="http://schemas.microsoft.com/office/powerpoint/2010/main" val="653995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42</a:t>
            </a:fld>
            <a:endParaRPr lang="fr-FR" dirty="0"/>
          </a:p>
        </p:txBody>
      </p:sp>
    </p:spTree>
    <p:extLst>
      <p:ext uri="{BB962C8B-B14F-4D97-AF65-F5344CB8AC3E}">
        <p14:creationId xmlns:p14="http://schemas.microsoft.com/office/powerpoint/2010/main" val="2083719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43</a:t>
            </a:fld>
            <a:endParaRPr lang="fr-FR" dirty="0"/>
          </a:p>
        </p:txBody>
      </p:sp>
    </p:spTree>
    <p:extLst>
      <p:ext uri="{BB962C8B-B14F-4D97-AF65-F5344CB8AC3E}">
        <p14:creationId xmlns:p14="http://schemas.microsoft.com/office/powerpoint/2010/main" val="671620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44</a:t>
            </a:fld>
            <a:endParaRPr lang="fr-FR" dirty="0"/>
          </a:p>
        </p:txBody>
      </p:sp>
    </p:spTree>
    <p:extLst>
      <p:ext uri="{BB962C8B-B14F-4D97-AF65-F5344CB8AC3E}">
        <p14:creationId xmlns:p14="http://schemas.microsoft.com/office/powerpoint/2010/main" val="2464805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45</a:t>
            </a:fld>
            <a:endParaRPr lang="fr-FR" dirty="0"/>
          </a:p>
        </p:txBody>
      </p:sp>
    </p:spTree>
    <p:extLst>
      <p:ext uri="{BB962C8B-B14F-4D97-AF65-F5344CB8AC3E}">
        <p14:creationId xmlns:p14="http://schemas.microsoft.com/office/powerpoint/2010/main" val="4093668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46</a:t>
            </a:fld>
            <a:endParaRPr lang="fr-FR" dirty="0"/>
          </a:p>
        </p:txBody>
      </p:sp>
    </p:spTree>
    <p:extLst>
      <p:ext uri="{BB962C8B-B14F-4D97-AF65-F5344CB8AC3E}">
        <p14:creationId xmlns:p14="http://schemas.microsoft.com/office/powerpoint/2010/main" val="2374207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marR="0" lvl="0" indent="-171450" algn="l" defTabSz="1828800" rtl="0" eaLnBrk="1" fontAlgn="auto" latinLnBrk="0" hangingPunct="1">
              <a:lnSpc>
                <a:spcPct val="100000"/>
              </a:lnSpc>
              <a:spcBef>
                <a:spcPts val="0"/>
              </a:spcBef>
              <a:spcAft>
                <a:spcPts val="0"/>
              </a:spcAft>
              <a:buClrTx/>
              <a:buSzTx/>
              <a:buFont typeface="Webdings" panose="05030102010509060703" pitchFamily="18" charset="2"/>
              <a:buChar char=""/>
              <a:tabLst/>
              <a:defRPr/>
            </a:pPr>
            <a:endParaRPr lang="fr-FR" dirty="0">
              <a:sym typeface="Webdings" panose="05030102010509060703" pitchFamily="18" charset="2"/>
            </a:endParaRPr>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47</a:t>
            </a:fld>
            <a:endParaRPr lang="fr-FR" dirty="0"/>
          </a:p>
        </p:txBody>
      </p:sp>
    </p:spTree>
    <p:extLst>
      <p:ext uri="{BB962C8B-B14F-4D97-AF65-F5344CB8AC3E}">
        <p14:creationId xmlns:p14="http://schemas.microsoft.com/office/powerpoint/2010/main" val="3791038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5</a:t>
            </a:fld>
            <a:endParaRPr lang="fr-FR" dirty="0"/>
          </a:p>
        </p:txBody>
      </p:sp>
    </p:spTree>
    <p:extLst>
      <p:ext uri="{BB962C8B-B14F-4D97-AF65-F5344CB8AC3E}">
        <p14:creationId xmlns:p14="http://schemas.microsoft.com/office/powerpoint/2010/main" val="176607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171450" indent="-171450">
              <a:buFont typeface="Webdings" panose="05030102010509060703" pitchFamily="18" charset="2"/>
              <a:buChar cha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6</a:t>
            </a:fld>
            <a:endParaRPr lang="fr-FR" dirty="0"/>
          </a:p>
        </p:txBody>
      </p:sp>
    </p:spTree>
    <p:extLst>
      <p:ext uri="{BB962C8B-B14F-4D97-AF65-F5344CB8AC3E}">
        <p14:creationId xmlns:p14="http://schemas.microsoft.com/office/powerpoint/2010/main" val="250148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7</a:t>
            </a:fld>
            <a:endParaRPr lang="fr-FR" dirty="0"/>
          </a:p>
        </p:txBody>
      </p:sp>
    </p:spTree>
    <p:extLst>
      <p:ext uri="{BB962C8B-B14F-4D97-AF65-F5344CB8AC3E}">
        <p14:creationId xmlns:p14="http://schemas.microsoft.com/office/powerpoint/2010/main" val="1203539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8</a:t>
            </a:fld>
            <a:endParaRPr lang="fr-FR" dirty="0"/>
          </a:p>
        </p:txBody>
      </p:sp>
    </p:spTree>
    <p:extLst>
      <p:ext uri="{BB962C8B-B14F-4D97-AF65-F5344CB8AC3E}">
        <p14:creationId xmlns:p14="http://schemas.microsoft.com/office/powerpoint/2010/main" val="3950233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76325" y="250825"/>
            <a:ext cx="4510088" cy="2536825"/>
          </a:xfrm>
        </p:spPr>
      </p:sp>
      <p:sp>
        <p:nvSpPr>
          <p:cNvPr id="3" name="Espace réservé des notes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B69D4CE5-1A0E-49ED-AA3E-F82EEF3E7B76}" type="slidenum">
              <a:rPr lang="fr-FR" smtClean="0"/>
              <a:t>9</a:t>
            </a:fld>
            <a:endParaRPr lang="fr-FR" dirty="0"/>
          </a:p>
        </p:txBody>
      </p:sp>
    </p:spTree>
    <p:extLst>
      <p:ext uri="{BB962C8B-B14F-4D97-AF65-F5344CB8AC3E}">
        <p14:creationId xmlns:p14="http://schemas.microsoft.com/office/powerpoint/2010/main" val="4263998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principal">
    <p:spTree>
      <p:nvGrpSpPr>
        <p:cNvPr id="1" name=""/>
        <p:cNvGrpSpPr/>
        <p:nvPr/>
      </p:nvGrpSpPr>
      <p:grpSpPr>
        <a:xfrm>
          <a:off x="0" y="0"/>
          <a:ext cx="0" cy="0"/>
          <a:chOff x="0" y="0"/>
          <a:chExt cx="0" cy="0"/>
        </a:xfrm>
      </p:grpSpPr>
      <p:sp>
        <p:nvSpPr>
          <p:cNvPr id="7" name="Rectangle à coins arrondis 6"/>
          <p:cNvSpPr/>
          <p:nvPr userDrawn="1"/>
        </p:nvSpPr>
        <p:spPr>
          <a:xfrm>
            <a:off x="533400" y="381002"/>
            <a:ext cx="23317200" cy="110998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
        <p:nvSpPr>
          <p:cNvPr id="8" name="Rectangle à coins arrondis 7"/>
          <p:cNvSpPr/>
          <p:nvPr userDrawn="1"/>
        </p:nvSpPr>
        <p:spPr>
          <a:xfrm>
            <a:off x="533400" y="381002"/>
            <a:ext cx="23317200" cy="110998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
        <p:nvSpPr>
          <p:cNvPr id="2" name="Title 1"/>
          <p:cNvSpPr>
            <a:spLocks noGrp="1"/>
          </p:cNvSpPr>
          <p:nvPr>
            <p:ph type="ctrTitle"/>
          </p:nvPr>
        </p:nvSpPr>
        <p:spPr>
          <a:xfrm>
            <a:off x="9760016" y="3305128"/>
            <a:ext cx="11575983" cy="4290912"/>
          </a:xfrm>
          <a:prstGeom prst="rect">
            <a:avLst/>
          </a:prstGeom>
        </p:spPr>
        <p:txBody>
          <a:bodyPr anchor="b"/>
          <a:lstStyle>
            <a:lvl1pPr algn="l">
              <a:defRPr sz="12000">
                <a:solidFill>
                  <a:schemeClr val="bg1">
                    <a:lumMod val="95000"/>
                  </a:schemeClr>
                </a:solidFill>
              </a:defRPr>
            </a:lvl1pPr>
          </a:lstStyle>
          <a:p>
            <a:r>
              <a:rPr lang="fr-FR" smtClean="0"/>
              <a:t>Modifiez le style du titre</a:t>
            </a:r>
            <a:endParaRPr lang="en-US" dirty="0"/>
          </a:p>
        </p:txBody>
      </p:sp>
      <p:sp>
        <p:nvSpPr>
          <p:cNvPr id="3" name="Subtitle 2"/>
          <p:cNvSpPr>
            <a:spLocks noGrp="1"/>
          </p:cNvSpPr>
          <p:nvPr>
            <p:ph type="subTitle" idx="1"/>
          </p:nvPr>
        </p:nvSpPr>
        <p:spPr>
          <a:xfrm>
            <a:off x="9760016" y="7939448"/>
            <a:ext cx="11575983" cy="2576152"/>
          </a:xfrm>
          <a:prstGeom prst="rect">
            <a:avLst/>
          </a:prstGeom>
        </p:spPr>
        <p:txBody>
          <a:bodyPr/>
          <a:lstStyle>
            <a:lvl1pPr marL="0" indent="0" algn="l">
              <a:buNone/>
              <a:defRPr sz="4800">
                <a:solidFill>
                  <a:schemeClr val="bg1">
                    <a:lumMod val="95000"/>
                  </a:schemeClr>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fr-FR" smtClean="0"/>
              <a:t>Modifier le style des sous-titres du masque</a:t>
            </a:r>
            <a:endParaRPr lang="en-US" dirty="0"/>
          </a:p>
        </p:txBody>
      </p:sp>
      <p:sp>
        <p:nvSpPr>
          <p:cNvPr id="9" name="Rectangle 13"/>
          <p:cNvSpPr/>
          <p:nvPr userDrawn="1"/>
        </p:nvSpPr>
        <p:spPr>
          <a:xfrm>
            <a:off x="9760017" y="7717371"/>
            <a:ext cx="10750718" cy="91438"/>
          </a:xfrm>
          <a:custGeom>
            <a:avLst/>
            <a:gdLst>
              <a:gd name="connsiteX0" fmla="*/ 0 w 5342021"/>
              <a:gd name="connsiteY0" fmla="*/ 0 h 45719"/>
              <a:gd name="connsiteX1" fmla="*/ 5342021 w 5342021"/>
              <a:gd name="connsiteY1" fmla="*/ 0 h 45719"/>
              <a:gd name="connsiteX2" fmla="*/ 5342021 w 5342021"/>
              <a:gd name="connsiteY2" fmla="*/ 45719 h 45719"/>
              <a:gd name="connsiteX3" fmla="*/ 0 w 5342021"/>
              <a:gd name="connsiteY3" fmla="*/ 45719 h 45719"/>
              <a:gd name="connsiteX4" fmla="*/ 0 w 5342021"/>
              <a:gd name="connsiteY4" fmla="*/ 0 h 45719"/>
              <a:gd name="connsiteX0" fmla="*/ 0 w 5342021"/>
              <a:gd name="connsiteY0" fmla="*/ 0 h 45719"/>
              <a:gd name="connsiteX1" fmla="*/ 5342021 w 5342021"/>
              <a:gd name="connsiteY1" fmla="*/ 0 h 45719"/>
              <a:gd name="connsiteX2" fmla="*/ 5342021 w 5342021"/>
              <a:gd name="connsiteY2" fmla="*/ 45719 h 45719"/>
              <a:gd name="connsiteX3" fmla="*/ 0 w 5342021"/>
              <a:gd name="connsiteY3" fmla="*/ 45719 h 45719"/>
              <a:gd name="connsiteX4" fmla="*/ 0 w 5342021"/>
              <a:gd name="connsiteY4" fmla="*/ 0 h 45719"/>
              <a:gd name="connsiteX0" fmla="*/ 42863 w 5342021"/>
              <a:gd name="connsiteY0" fmla="*/ 0 h 45719"/>
              <a:gd name="connsiteX1" fmla="*/ 5342021 w 5342021"/>
              <a:gd name="connsiteY1" fmla="*/ 0 h 45719"/>
              <a:gd name="connsiteX2" fmla="*/ 5342021 w 5342021"/>
              <a:gd name="connsiteY2" fmla="*/ 45719 h 45719"/>
              <a:gd name="connsiteX3" fmla="*/ 0 w 5342021"/>
              <a:gd name="connsiteY3" fmla="*/ 45719 h 45719"/>
              <a:gd name="connsiteX4" fmla="*/ 42863 w 5342021"/>
              <a:gd name="connsiteY4" fmla="*/ 0 h 45719"/>
              <a:gd name="connsiteX0" fmla="*/ 42863 w 5375359"/>
              <a:gd name="connsiteY0" fmla="*/ 0 h 45719"/>
              <a:gd name="connsiteX1" fmla="*/ 5375359 w 5375359"/>
              <a:gd name="connsiteY1" fmla="*/ 4762 h 45719"/>
              <a:gd name="connsiteX2" fmla="*/ 5342021 w 5375359"/>
              <a:gd name="connsiteY2" fmla="*/ 45719 h 45719"/>
              <a:gd name="connsiteX3" fmla="*/ 0 w 5375359"/>
              <a:gd name="connsiteY3" fmla="*/ 45719 h 45719"/>
              <a:gd name="connsiteX4" fmla="*/ 42863 w 5375359"/>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5359" h="45719">
                <a:moveTo>
                  <a:pt x="42863" y="0"/>
                </a:moveTo>
                <a:lnTo>
                  <a:pt x="5375359" y="4762"/>
                </a:lnTo>
                <a:lnTo>
                  <a:pt x="5342021" y="45719"/>
                </a:lnTo>
                <a:lnTo>
                  <a:pt x="0" y="45719"/>
                </a:lnTo>
                <a:lnTo>
                  <a:pt x="42863" y="0"/>
                </a:lnTo>
                <a:close/>
              </a:path>
            </a:pathLst>
          </a:custGeom>
          <a:gradFill flip="none" rotWithShape="1">
            <a:gsLst>
              <a:gs pos="0">
                <a:srgbClr val="285C99"/>
              </a:gs>
              <a:gs pos="78000">
                <a:srgbClr val="285C99"/>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03989" y="11611441"/>
            <a:ext cx="2037210" cy="1882818"/>
          </a:xfrm>
          <a:prstGeom prst="rect">
            <a:avLst/>
          </a:prstGeom>
        </p:spPr>
      </p:pic>
      <p:pic>
        <p:nvPicPr>
          <p:cNvPr id="11" name="Imag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47292" y="12699754"/>
            <a:ext cx="3019608" cy="378968"/>
          </a:xfrm>
          <a:prstGeom prst="rect">
            <a:avLst/>
          </a:prstGeom>
        </p:spPr>
      </p:pic>
      <p:pic>
        <p:nvPicPr>
          <p:cNvPr id="12" name="Imag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86213" y="12614543"/>
            <a:ext cx="1062950" cy="549390"/>
          </a:xfrm>
          <a:prstGeom prst="rect">
            <a:avLst/>
          </a:prstGeom>
        </p:spPr>
      </p:pic>
    </p:spTree>
    <p:extLst>
      <p:ext uri="{BB962C8B-B14F-4D97-AF65-F5344CB8AC3E}">
        <p14:creationId xmlns:p14="http://schemas.microsoft.com/office/powerpoint/2010/main" val="28628745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userDrawn="1"/>
        </p:nvGrpSpPr>
        <p:grpSpPr>
          <a:xfrm>
            <a:off x="124305" y="12306828"/>
            <a:ext cx="1260000" cy="1260000"/>
            <a:chOff x="11254317" y="5942649"/>
            <a:chExt cx="630000" cy="630000"/>
          </a:xfrm>
        </p:grpSpPr>
        <p:sp>
          <p:nvSpPr>
            <p:cNvPr id="14"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8" name="Imag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2675465" y="12886262"/>
            <a:ext cx="21031201"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Cinématique mobile</a:t>
            </a:r>
            <a:endParaRPr lang="fr-FR" dirty="0"/>
          </a:p>
        </p:txBody>
      </p:sp>
      <p:sp>
        <p:nvSpPr>
          <p:cNvPr id="20"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1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166144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vide (PIP)">
    <p:bg>
      <p:bgPr>
        <a:solidFill>
          <a:srgbClr val="003A8D"/>
        </a:solidFill>
        <a:effectLst/>
      </p:bgPr>
    </p:bg>
    <p:spTree>
      <p:nvGrpSpPr>
        <p:cNvPr id="1" name=""/>
        <p:cNvGrpSpPr/>
        <p:nvPr/>
      </p:nvGrpSpPr>
      <p:grpSpPr>
        <a:xfrm>
          <a:off x="0" y="0"/>
          <a:ext cx="0" cy="0"/>
          <a:chOff x="0" y="0"/>
          <a:chExt cx="0" cy="0"/>
        </a:xfrm>
      </p:grpSpPr>
      <p:sp>
        <p:nvSpPr>
          <p:cNvPr id="9" name="Rectangle 8"/>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20" name="Imag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42000" cy="450851"/>
          </a:xfrm>
          <a:prstGeom prst="rect">
            <a:avLst/>
          </a:prstGeom>
        </p:spPr>
        <p:txBody>
          <a:bodyPr anchor="ctr"/>
          <a:lstStyle>
            <a:lvl1pPr>
              <a:defRPr lang="fr-FR" sz="1800" kern="1200" spc="300" dirty="0" smtClean="0">
                <a:solidFill>
                  <a:srgbClr val="003A8D"/>
                </a:solidFill>
                <a:latin typeface="Segoe UI" panose="020B0502040204020203" pitchFamily="34" charset="0"/>
                <a:ea typeface="+mn-ea"/>
                <a:cs typeface="Segoe UI" panose="020B0502040204020203" pitchFamily="34" charset="0"/>
              </a:defRPr>
            </a:lvl1pPr>
          </a:lstStyle>
          <a:p>
            <a:pPr algn="ctr"/>
            <a:r>
              <a:rPr lang="fr-FR" smtClean="0"/>
              <a:t>DEVWEBSPID - Cinématique mobile</a:t>
            </a:r>
            <a:endParaRPr lang="fr-FR" dirty="0"/>
          </a:p>
        </p:txBody>
      </p:sp>
      <p:sp>
        <p:nvSpPr>
          <p:cNvPr id="21"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13"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8"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6374199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itre fond bleu">
    <p:bg>
      <p:bgPr>
        <a:solidFill>
          <a:srgbClr val="003A8D"/>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24384000" cy="13716000"/>
          </a:xfrm>
          <a:prstGeom prst="rect">
            <a:avLst/>
          </a:prstGeom>
          <a:solidFill>
            <a:srgbClr val="00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pour une image  6"/>
          <p:cNvSpPr>
            <a:spLocks noGrp="1"/>
          </p:cNvSpPr>
          <p:nvPr>
            <p:ph type="pic" sz="quarter" idx="10" hasCustomPrompt="1"/>
          </p:nvPr>
        </p:nvSpPr>
        <p:spPr>
          <a:xfrm>
            <a:off x="0" y="0"/>
            <a:ext cx="24384000" cy="13716000"/>
          </a:xfrm>
          <a:prstGeom prst="rect">
            <a:avLst/>
          </a:prstGeom>
          <a:gradFill flip="none" rotWithShape="1">
            <a:gsLst>
              <a:gs pos="0">
                <a:schemeClr val="accent1">
                  <a:shade val="30000"/>
                  <a:satMod val="115000"/>
                </a:schemeClr>
              </a:gs>
              <a:gs pos="100000">
                <a:schemeClr val="accent1">
                  <a:shade val="67500"/>
                  <a:satMod val="115000"/>
                </a:schemeClr>
              </a:gs>
            </a:gsLst>
            <a:lin ang="16200000" scaled="1"/>
            <a:tileRect/>
          </a:gradFill>
        </p:spPr>
        <p:txBody>
          <a:bodyPr/>
          <a:lstStyle>
            <a:lvl1pPr>
              <a:defRPr baseline="0"/>
            </a:lvl1pPr>
          </a:lstStyle>
          <a:p>
            <a:r>
              <a:rPr lang="fr-FR" dirty="0" smtClean="0"/>
              <a:t>Cliquer sur l'icône pour insérer une image OU supprimer cette zone si non utilisée</a:t>
            </a:r>
            <a:endParaRPr lang="fr-FR" dirty="0"/>
          </a:p>
        </p:txBody>
      </p:sp>
      <p:sp>
        <p:nvSpPr>
          <p:cNvPr id="2" name="Titre 1"/>
          <p:cNvSpPr>
            <a:spLocks noGrp="1"/>
          </p:cNvSpPr>
          <p:nvPr>
            <p:ph type="title"/>
          </p:nvPr>
        </p:nvSpPr>
        <p:spPr>
          <a:xfrm>
            <a:off x="0" y="8720665"/>
            <a:ext cx="24384000" cy="2844804"/>
          </a:xfrm>
          <a:prstGeom prst="rect">
            <a:avLst/>
          </a:prstGeom>
          <a:solidFill>
            <a:srgbClr val="0C4392"/>
          </a:solidFill>
        </p:spPr>
        <p:txBody>
          <a:bodyPr anchor="ctr"/>
          <a:lstStyle>
            <a:lvl1pPr algn="ctr">
              <a:defRPr sz="12000">
                <a:solidFill>
                  <a:schemeClr val="bg1"/>
                </a:solidFill>
              </a:defRPr>
            </a:lvl1pPr>
          </a:lstStyle>
          <a:p>
            <a:r>
              <a:rPr lang="fr-FR" smtClean="0"/>
              <a:t>Modifiez le style du titre</a:t>
            </a:r>
            <a:endParaRPr lang="fr-FR" dirty="0"/>
          </a:p>
        </p:txBody>
      </p:sp>
    </p:spTree>
    <p:extLst>
      <p:ext uri="{BB962C8B-B14F-4D97-AF65-F5344CB8AC3E}">
        <p14:creationId xmlns:p14="http://schemas.microsoft.com/office/powerpoint/2010/main" val="4349745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itre fond blanc">
    <p:bg>
      <p:bgPr>
        <a:solidFill>
          <a:srgbClr val="003A8D"/>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4384000" cy="13716000"/>
          </a:xfrm>
          <a:prstGeom prst="rect">
            <a:avLst/>
          </a:prstGeom>
          <a:solidFill>
            <a:srgbClr val="00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pour une image  6"/>
          <p:cNvSpPr>
            <a:spLocks noGrp="1"/>
          </p:cNvSpPr>
          <p:nvPr>
            <p:ph type="pic" sz="quarter" idx="10" hasCustomPrompt="1"/>
          </p:nvPr>
        </p:nvSpPr>
        <p:spPr>
          <a:xfrm>
            <a:off x="0" y="0"/>
            <a:ext cx="24384000" cy="13716000"/>
          </a:xfrm>
          <a:prstGeom prst="rect">
            <a:avLst/>
          </a:prstGeom>
          <a:gradFill flip="none" rotWithShape="1">
            <a:gsLst>
              <a:gs pos="0">
                <a:schemeClr val="accent1">
                  <a:shade val="30000"/>
                  <a:satMod val="115000"/>
                </a:schemeClr>
              </a:gs>
              <a:gs pos="100000">
                <a:schemeClr val="accent1">
                  <a:shade val="67500"/>
                  <a:satMod val="115000"/>
                </a:schemeClr>
              </a:gs>
            </a:gsLst>
            <a:lin ang="16200000" scaled="1"/>
            <a:tileRect/>
          </a:gradFill>
        </p:spPr>
        <p:txBody>
          <a:bodyPr/>
          <a:lstStyle>
            <a:lvl1pPr>
              <a:defRPr lang="fr-FR"/>
            </a:lvl1pPr>
          </a:lstStyle>
          <a:p>
            <a:r>
              <a:rPr lang="fr-FR" dirty="0" smtClean="0"/>
              <a:t>Cliquer sur l'icône pour insérer une image OU supprimer cette zone si non utilisée</a:t>
            </a:r>
          </a:p>
          <a:p>
            <a:pPr lvl="0"/>
            <a:endParaRPr lang="fr-FR" dirty="0"/>
          </a:p>
        </p:txBody>
      </p:sp>
      <p:sp>
        <p:nvSpPr>
          <p:cNvPr id="4" name="Titre 1"/>
          <p:cNvSpPr>
            <a:spLocks noGrp="1"/>
          </p:cNvSpPr>
          <p:nvPr>
            <p:ph type="title"/>
          </p:nvPr>
        </p:nvSpPr>
        <p:spPr>
          <a:xfrm>
            <a:off x="0" y="8720665"/>
            <a:ext cx="24384000" cy="2844804"/>
          </a:xfrm>
          <a:prstGeom prst="rect">
            <a:avLst/>
          </a:prstGeom>
          <a:solidFill>
            <a:schemeClr val="bg1">
              <a:alpha val="95000"/>
            </a:schemeClr>
          </a:solidFill>
        </p:spPr>
        <p:txBody>
          <a:bodyPr anchor="ctr"/>
          <a:lstStyle>
            <a:lvl1pPr algn="ctr">
              <a:defRPr sz="12000">
                <a:solidFill>
                  <a:srgbClr val="003A8D"/>
                </a:solidFill>
              </a:defRPr>
            </a:lvl1pPr>
          </a:lstStyle>
          <a:p>
            <a:r>
              <a:rPr lang="fr-FR" smtClean="0"/>
              <a:t>Modifiez le style du titre</a:t>
            </a:r>
            <a:endParaRPr lang="fr-FR" dirty="0"/>
          </a:p>
        </p:txBody>
      </p:sp>
    </p:spTree>
    <p:extLst>
      <p:ext uri="{BB962C8B-B14F-4D97-AF65-F5344CB8AC3E}">
        <p14:creationId xmlns:p14="http://schemas.microsoft.com/office/powerpoint/2010/main" val="383905916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pitre image">
    <p:bg>
      <p:bgPr>
        <a:solidFill>
          <a:srgbClr val="003A8D"/>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4384000" cy="13716000"/>
          </a:xfrm>
          <a:prstGeom prst="rect">
            <a:avLst/>
          </a:prstGeom>
          <a:solidFill>
            <a:srgbClr val="00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pour une image  6"/>
          <p:cNvSpPr>
            <a:spLocks noGrp="1"/>
          </p:cNvSpPr>
          <p:nvPr>
            <p:ph type="pic" sz="quarter" idx="10" hasCustomPrompt="1"/>
          </p:nvPr>
        </p:nvSpPr>
        <p:spPr>
          <a:xfrm>
            <a:off x="0" y="0"/>
            <a:ext cx="14524892" cy="13716000"/>
          </a:xfrm>
          <a:prstGeom prst="rect">
            <a:avLst/>
          </a:prstGeom>
          <a:gradFill flip="none" rotWithShape="1">
            <a:gsLst>
              <a:gs pos="0">
                <a:schemeClr val="accent1">
                  <a:shade val="30000"/>
                  <a:satMod val="115000"/>
                </a:schemeClr>
              </a:gs>
              <a:gs pos="100000">
                <a:schemeClr val="accent1">
                  <a:shade val="67500"/>
                  <a:satMod val="115000"/>
                </a:schemeClr>
              </a:gs>
            </a:gsLst>
            <a:lin ang="16200000" scaled="1"/>
            <a:tileRect/>
          </a:gradFill>
        </p:spPr>
        <p:txBody>
          <a:bodyPr/>
          <a:lstStyle>
            <a:lvl1pPr>
              <a:defRPr lang="fr-FR"/>
            </a:lvl1pPr>
          </a:lstStyle>
          <a:p>
            <a:r>
              <a:rPr lang="fr-FR" dirty="0" smtClean="0"/>
              <a:t>Cliquer sur l'icône pour insérer une image OU supprimer cette zone si non utilisée</a:t>
            </a:r>
          </a:p>
          <a:p>
            <a:pPr lvl="0"/>
            <a:endParaRPr lang="fr-FR" dirty="0"/>
          </a:p>
        </p:txBody>
      </p:sp>
      <p:sp>
        <p:nvSpPr>
          <p:cNvPr id="2" name="Titre 1"/>
          <p:cNvSpPr>
            <a:spLocks noGrp="1"/>
          </p:cNvSpPr>
          <p:nvPr>
            <p:ph type="title"/>
          </p:nvPr>
        </p:nvSpPr>
        <p:spPr>
          <a:xfrm>
            <a:off x="15206134" y="2768601"/>
            <a:ext cx="8970432" cy="4724398"/>
          </a:xfrm>
          <a:prstGeom prst="rect">
            <a:avLst/>
          </a:prstGeom>
        </p:spPr>
        <p:txBody>
          <a:bodyPr anchor="b">
            <a:normAutofit/>
          </a:bodyPr>
          <a:lstStyle>
            <a:lvl1pPr algn="l">
              <a:defRPr sz="11000">
                <a:solidFill>
                  <a:schemeClr val="bg1"/>
                </a:solidFill>
              </a:defRPr>
            </a:lvl1pPr>
          </a:lstStyle>
          <a:p>
            <a:r>
              <a:rPr lang="fr-FR" smtClean="0"/>
              <a:t>Modifiez le style du titre</a:t>
            </a:r>
            <a:endParaRPr lang="fr-FR" dirty="0"/>
          </a:p>
        </p:txBody>
      </p:sp>
      <p:sp>
        <p:nvSpPr>
          <p:cNvPr id="5" name="Rectangle 4"/>
          <p:cNvSpPr/>
          <p:nvPr userDrawn="1"/>
        </p:nvSpPr>
        <p:spPr>
          <a:xfrm>
            <a:off x="18257691" y="7696200"/>
            <a:ext cx="5783408" cy="93785"/>
          </a:xfrm>
          <a:prstGeom prst="rect">
            <a:avLst/>
          </a:prstGeom>
          <a:solidFill>
            <a:schemeClr val="bg1">
              <a:alpha val="9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Tree>
    <p:extLst>
      <p:ext uri="{BB962C8B-B14F-4D97-AF65-F5344CB8AC3E}">
        <p14:creationId xmlns:p14="http://schemas.microsoft.com/office/powerpoint/2010/main" val="16819723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2675466" y="12886262"/>
            <a:ext cx="21031199" cy="450851"/>
          </a:xfrm>
          <a:prstGeom prst="rect">
            <a:avLst/>
          </a:prstGeom>
        </p:spPr>
        <p:txBody>
          <a:bodyPr anchor="ctr"/>
          <a:lstStyle>
            <a:lvl1pPr algn="ctr">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Cinématique mobile</a:t>
            </a:r>
            <a:endParaRPr lang="fr-FR" dirty="0"/>
          </a:p>
        </p:txBody>
      </p:sp>
      <p:sp>
        <p:nvSpPr>
          <p:cNvPr id="22"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a:p>
        </p:txBody>
      </p:sp>
      <p:grpSp>
        <p:nvGrpSpPr>
          <p:cNvPr id="17" name="Groupe 16"/>
          <p:cNvGrpSpPr/>
          <p:nvPr userDrawn="1"/>
        </p:nvGrpSpPr>
        <p:grpSpPr>
          <a:xfrm>
            <a:off x="124305" y="12306828"/>
            <a:ext cx="1260000" cy="1260000"/>
            <a:chOff x="11254317" y="5942649"/>
            <a:chExt cx="630000" cy="630000"/>
          </a:xfrm>
        </p:grpSpPr>
        <p:sp>
          <p:nvSpPr>
            <p:cNvPr id="18"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1643063" y="2961748"/>
            <a:ext cx="22063075"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1643063" y="1737805"/>
            <a:ext cx="22063075" cy="705913"/>
          </a:xfrm>
          <a:prstGeom prst="rect">
            <a:avLst/>
          </a:prstGeom>
        </p:spPr>
        <p:txBody>
          <a:bodyPr/>
          <a:lstStyle>
            <a:lvl1pPr>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7680238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 userDrawn="1">
          <p15:clr>
            <a:srgbClr val="FBAE40"/>
          </p15:clr>
        </p15:guide>
        <p15:guide id="2" pos="103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IP)">
    <p:bg>
      <p:bgPr>
        <a:solidFill>
          <a:srgbClr val="003A8D"/>
        </a:solidFill>
        <a:effectLst/>
      </p:bgPr>
    </p:bg>
    <p:spTree>
      <p:nvGrpSpPr>
        <p:cNvPr id="1" name=""/>
        <p:cNvGrpSpPr/>
        <p:nvPr/>
      </p:nvGrpSpPr>
      <p:grpSpPr>
        <a:xfrm>
          <a:off x="0" y="0"/>
          <a:ext cx="0" cy="0"/>
          <a:chOff x="0" y="0"/>
          <a:chExt cx="0" cy="0"/>
        </a:xfrm>
      </p:grpSpPr>
      <p:sp>
        <p:nvSpPr>
          <p:cNvPr id="15" name="Rectangle 14"/>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sp>
        <p:nvSpPr>
          <p:cNvPr id="21" name="Espace réservé du pied de page 4"/>
          <p:cNvSpPr>
            <a:spLocks noGrp="1"/>
          </p:cNvSpPr>
          <p:nvPr>
            <p:ph type="ftr" sz="quarter" idx="11"/>
          </p:nvPr>
        </p:nvSpPr>
        <p:spPr>
          <a:xfrm>
            <a:off x="2675466" y="12886262"/>
            <a:ext cx="21031199" cy="450851"/>
          </a:xfrm>
          <a:prstGeom prst="rect">
            <a:avLst/>
          </a:prstGeom>
        </p:spPr>
        <p:txBody>
          <a:bodyPr anchor="ctr"/>
          <a:lstStyle>
            <a:lvl1pPr algn="ctr">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Cinématique mobile</a:t>
            </a:r>
            <a:endParaRPr lang="fr-FR" dirty="0"/>
          </a:p>
        </p:txBody>
      </p:sp>
      <p:sp>
        <p:nvSpPr>
          <p:cNvPr id="22"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grpSp>
        <p:nvGrpSpPr>
          <p:cNvPr id="17" name="Groupe 16"/>
          <p:cNvGrpSpPr/>
          <p:nvPr userDrawn="1"/>
        </p:nvGrpSpPr>
        <p:grpSpPr>
          <a:xfrm>
            <a:off x="124305" y="12306828"/>
            <a:ext cx="1260000" cy="1260000"/>
            <a:chOff x="11254317" y="5942649"/>
            <a:chExt cx="630000" cy="630000"/>
          </a:xfrm>
        </p:grpSpPr>
        <p:sp>
          <p:nvSpPr>
            <p:cNvPr id="18"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23" name="Imag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texte 3"/>
          <p:cNvSpPr>
            <a:spLocks noGrp="1"/>
          </p:cNvSpPr>
          <p:nvPr>
            <p:ph type="body" sz="quarter" idx="13"/>
          </p:nvPr>
        </p:nvSpPr>
        <p:spPr>
          <a:xfrm>
            <a:off x="1643063" y="2961748"/>
            <a:ext cx="22063075"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4"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5"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424665199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2" userDrawn="1">
          <p15:clr>
            <a:srgbClr val="FBAE40"/>
          </p15:clr>
        </p15:guide>
        <p15:guide id="2" pos="103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contenu 2 colonnes">
    <p:bg>
      <p:bgPr>
        <a:solidFill>
          <a:srgbClr val="003A8D"/>
        </a:solidFill>
        <a:effectLst/>
      </p:bgPr>
    </p:bg>
    <p:spTree>
      <p:nvGrpSpPr>
        <p:cNvPr id="1" name=""/>
        <p:cNvGrpSpPr/>
        <p:nvPr/>
      </p:nvGrpSpPr>
      <p:grpSpPr>
        <a:xfrm>
          <a:off x="0" y="0"/>
          <a:ext cx="0" cy="0"/>
          <a:chOff x="0" y="0"/>
          <a:chExt cx="0" cy="0"/>
        </a:xfrm>
      </p:grpSpPr>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7" y="12886262"/>
            <a:ext cx="21031200"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Cinématique mobile</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20"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2" name="Espace réservé du texte 3"/>
          <p:cNvSpPr>
            <a:spLocks noGrp="1"/>
          </p:cNvSpPr>
          <p:nvPr>
            <p:ph type="body" sz="quarter" idx="13"/>
          </p:nvPr>
        </p:nvSpPr>
        <p:spPr>
          <a:xfrm>
            <a:off x="1643064"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2" name="Espace réservé du texte 3"/>
          <p:cNvSpPr>
            <a:spLocks noGrp="1"/>
          </p:cNvSpPr>
          <p:nvPr>
            <p:ph type="body" sz="quarter" idx="15"/>
          </p:nvPr>
        </p:nvSpPr>
        <p:spPr>
          <a:xfrm>
            <a:off x="12954002"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649102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456"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contenu 2 colonnes (PIP)">
    <p:bg>
      <p:bgPr>
        <a:solidFill>
          <a:srgbClr val="003A8D"/>
        </a:solidFill>
        <a:effectLst/>
      </p:bgPr>
    </p:bg>
    <p:spTree>
      <p:nvGrpSpPr>
        <p:cNvPr id="1" name=""/>
        <p:cNvGrpSpPr/>
        <p:nvPr/>
      </p:nvGrpSpPr>
      <p:grpSpPr>
        <a:xfrm>
          <a:off x="0" y="0"/>
          <a:ext cx="0" cy="0"/>
          <a:chOff x="0" y="0"/>
          <a:chExt cx="0" cy="0"/>
        </a:xfrm>
      </p:grpSpPr>
      <p:sp>
        <p:nvSpPr>
          <p:cNvPr id="12" name="Rectangle 11"/>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14265"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Cinématique mobile</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22"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6" name="Espace réservé du texte 5"/>
          <p:cNvSpPr>
            <a:spLocks noGrp="1"/>
          </p:cNvSpPr>
          <p:nvPr>
            <p:ph type="body" sz="quarter" idx="15"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20" name="Espace réservé du texte 3"/>
          <p:cNvSpPr>
            <a:spLocks noGrp="1"/>
          </p:cNvSpPr>
          <p:nvPr>
            <p:ph type="body" sz="quarter" idx="13"/>
          </p:nvPr>
        </p:nvSpPr>
        <p:spPr>
          <a:xfrm>
            <a:off x="1643064"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3" name="Espace réservé du texte 3"/>
          <p:cNvSpPr>
            <a:spLocks noGrp="1"/>
          </p:cNvSpPr>
          <p:nvPr>
            <p:ph type="body" sz="quarter" idx="16"/>
          </p:nvPr>
        </p:nvSpPr>
        <p:spPr>
          <a:xfrm>
            <a:off x="12954002" y="2961748"/>
            <a:ext cx="10752136" cy="9622365"/>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 name="Titre 1"/>
          <p:cNvSpPr>
            <a:spLocks noGrp="1"/>
          </p:cNvSpPr>
          <p:nvPr>
            <p:ph type="title"/>
          </p:nvPr>
        </p:nvSpPr>
        <p:spPr>
          <a:xfrm>
            <a:off x="1676400" y="730250"/>
            <a:ext cx="21031200" cy="2651125"/>
          </a:xfrm>
          <a:prstGeom prst="rect">
            <a:avLst/>
          </a:prstGeom>
        </p:spPr>
        <p:txBody>
          <a:bodyPr/>
          <a:lstStyle/>
          <a:p>
            <a:r>
              <a:rPr lang="fr-FR" smtClean="0"/>
              <a:t>Modifiez le style du titre</a:t>
            </a:r>
            <a:endParaRPr lang="fr-FR"/>
          </a:p>
        </p:txBody>
      </p:sp>
    </p:spTree>
    <p:extLst>
      <p:ext uri="{BB962C8B-B14F-4D97-AF65-F5344CB8AC3E}">
        <p14:creationId xmlns:p14="http://schemas.microsoft.com/office/powerpoint/2010/main" val="30744398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65" userDrawn="1">
          <p15:clr>
            <a:srgbClr val="FBAE40"/>
          </p15:clr>
        </p15:guide>
        <p15:guide id="2" pos="11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contenu et image centrale">
    <p:bg>
      <p:bgPr>
        <a:solidFill>
          <a:srgbClr val="003A8D"/>
        </a:solidFill>
        <a:effectLst/>
      </p:bgPr>
    </p:bg>
    <p:spTree>
      <p:nvGrpSpPr>
        <p:cNvPr id="1" name=""/>
        <p:cNvGrpSpPr/>
        <p:nvPr/>
      </p:nvGrpSpPr>
      <p:grpSpPr>
        <a:xfrm>
          <a:off x="0" y="0"/>
          <a:ext cx="0" cy="0"/>
          <a:chOff x="0" y="0"/>
          <a:chExt cx="0" cy="0"/>
        </a:xfrm>
      </p:grpSpPr>
      <p:sp>
        <p:nvSpPr>
          <p:cNvPr id="4" name="Espace réservé pour une image  3"/>
          <p:cNvSpPr>
            <a:spLocks noGrp="1"/>
          </p:cNvSpPr>
          <p:nvPr>
            <p:ph type="pic" sz="quarter" idx="17"/>
          </p:nvPr>
        </p:nvSpPr>
        <p:spPr>
          <a:xfrm>
            <a:off x="254000" y="2478828"/>
            <a:ext cx="23892934" cy="4336838"/>
          </a:xfrm>
          <a:prstGeom prst="rect">
            <a:avLst/>
          </a:prstGeom>
        </p:spPr>
        <p:txBody>
          <a:bodyPr/>
          <a:lstStyle/>
          <a:p>
            <a:r>
              <a:rPr lang="fr-FR" smtClean="0"/>
              <a:t>Cliquez sur l'icône pour ajouter une image</a:t>
            </a:r>
            <a:endParaRPr lang="fr-F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14265"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Cinématique mobile</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6" name="Espace réservé du texte 5"/>
          <p:cNvSpPr>
            <a:spLocks noGrp="1"/>
          </p:cNvSpPr>
          <p:nvPr>
            <p:ph type="body" sz="quarter" idx="18"/>
          </p:nvPr>
        </p:nvSpPr>
        <p:spPr>
          <a:xfrm>
            <a:off x="1822450" y="7031036"/>
            <a:ext cx="21867281" cy="537686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2"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40387101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65">
          <p15:clr>
            <a:srgbClr val="FBAE40"/>
          </p15:clr>
        </p15:guide>
        <p15:guide id="2" pos="11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contenu et image centrale (PIP)">
    <p:bg>
      <p:bgPr>
        <a:solidFill>
          <a:srgbClr val="003A8D"/>
        </a:solidFill>
        <a:effectLst/>
      </p:bgPr>
    </p:bg>
    <p:spTree>
      <p:nvGrpSpPr>
        <p:cNvPr id="1" name=""/>
        <p:cNvGrpSpPr/>
        <p:nvPr/>
      </p:nvGrpSpPr>
      <p:grpSpPr>
        <a:xfrm>
          <a:off x="0" y="0"/>
          <a:ext cx="0" cy="0"/>
          <a:chOff x="0" y="0"/>
          <a:chExt cx="0" cy="0"/>
        </a:xfrm>
      </p:grpSpPr>
      <p:sp>
        <p:nvSpPr>
          <p:cNvPr id="4" name="Espace réservé pour une image  3"/>
          <p:cNvSpPr>
            <a:spLocks noGrp="1"/>
          </p:cNvSpPr>
          <p:nvPr>
            <p:ph type="pic" sz="quarter" idx="17"/>
          </p:nvPr>
        </p:nvSpPr>
        <p:spPr>
          <a:xfrm>
            <a:off x="254000" y="2478828"/>
            <a:ext cx="23892934" cy="4336838"/>
          </a:xfrm>
          <a:prstGeom prst="rect">
            <a:avLst/>
          </a:prstGeom>
        </p:spPr>
        <p:txBody>
          <a:bodyPr/>
          <a:lstStyle/>
          <a:p>
            <a:r>
              <a:rPr lang="fr-FR" smtClean="0"/>
              <a:t>Cliquez sur l'icône pour ajouter une image</a:t>
            </a:r>
            <a:endParaRPr lang="fr-FR"/>
          </a:p>
        </p:txBody>
      </p:sp>
      <p:sp>
        <p:nvSpPr>
          <p:cNvPr id="12" name="Rectangle 11"/>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14" name="Groupe 13"/>
          <p:cNvGrpSpPr/>
          <p:nvPr userDrawn="1"/>
        </p:nvGrpSpPr>
        <p:grpSpPr>
          <a:xfrm>
            <a:off x="124305" y="12306828"/>
            <a:ext cx="1260000" cy="1260000"/>
            <a:chOff x="11254317" y="5942649"/>
            <a:chExt cx="630000" cy="630000"/>
          </a:xfrm>
        </p:grpSpPr>
        <p:sp>
          <p:nvSpPr>
            <p:cNvPr id="15"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7" name="Espace réservé du pied de page 4"/>
          <p:cNvSpPr>
            <a:spLocks noGrp="1"/>
          </p:cNvSpPr>
          <p:nvPr>
            <p:ph type="ftr" sz="quarter" idx="11"/>
          </p:nvPr>
        </p:nvSpPr>
        <p:spPr>
          <a:xfrm>
            <a:off x="2675466" y="12886262"/>
            <a:ext cx="21014265" cy="450851"/>
          </a:xfrm>
          <a:prstGeom prst="rect">
            <a:avLst/>
          </a:prstGeom>
        </p:spPr>
        <p:txBody>
          <a:bodyPr anchor="ctr"/>
          <a:lstStyle>
            <a:lvl1pPr>
              <a:defRPr sz="1800" spc="300">
                <a:solidFill>
                  <a:srgbClr val="003A8D"/>
                </a:solidFill>
                <a:latin typeface="Segoe UI" panose="020B0502040204020203" pitchFamily="34" charset="0"/>
                <a:cs typeface="Segoe UI" panose="020B0502040204020203" pitchFamily="34" charset="0"/>
              </a:defRPr>
            </a:lvl1pPr>
          </a:lstStyle>
          <a:p>
            <a:pPr algn="ctr"/>
            <a:r>
              <a:rPr lang="fr-FR" smtClean="0"/>
              <a:t>DEVWEBSPID - Cinématique mobile</a:t>
            </a:r>
            <a:endParaRPr lang="fr-FR" dirty="0"/>
          </a:p>
        </p:txBody>
      </p:sp>
      <p:sp>
        <p:nvSpPr>
          <p:cNvPr id="18"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6" name="Espace réservé du texte 5"/>
          <p:cNvSpPr>
            <a:spLocks noGrp="1"/>
          </p:cNvSpPr>
          <p:nvPr>
            <p:ph type="body" sz="quarter" idx="18"/>
          </p:nvPr>
        </p:nvSpPr>
        <p:spPr>
          <a:xfrm>
            <a:off x="1822450" y="7031036"/>
            <a:ext cx="21883688" cy="537686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1" name="Titre 1"/>
          <p:cNvSpPr>
            <a:spLocks noGrp="1"/>
          </p:cNvSpPr>
          <p:nvPr>
            <p:ph type="title"/>
          </p:nvPr>
        </p:nvSpPr>
        <p:spPr>
          <a:xfrm>
            <a:off x="1672755" y="590025"/>
            <a:ext cx="22033911"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2" name="Espace réservé du texte 5"/>
          <p:cNvSpPr>
            <a:spLocks noGrp="1"/>
          </p:cNvSpPr>
          <p:nvPr>
            <p:ph type="body" sz="quarter" idx="14" hasCustomPrompt="1"/>
          </p:nvPr>
        </p:nvSpPr>
        <p:spPr>
          <a:xfrm>
            <a:off x="1643063" y="1737805"/>
            <a:ext cx="22063075"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17738783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65">
          <p15:clr>
            <a:srgbClr val="FBAE40"/>
          </p15:clr>
        </p15:guide>
        <p15:guide id="2" pos="11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ontenu et image à gauche ">
    <p:bg>
      <p:bgPr>
        <a:solidFill>
          <a:srgbClr val="003A8D"/>
        </a:solidFill>
        <a:effectLst/>
      </p:bgPr>
    </p:bg>
    <p:spTree>
      <p:nvGrpSpPr>
        <p:cNvPr id="1" name=""/>
        <p:cNvGrpSpPr/>
        <p:nvPr/>
      </p:nvGrpSpPr>
      <p:grpSpPr>
        <a:xfrm>
          <a:off x="0" y="0"/>
          <a:ext cx="0" cy="0"/>
          <a:chOff x="0" y="0"/>
          <a:chExt cx="0" cy="0"/>
        </a:xfrm>
      </p:grpSpPr>
      <p:grpSp>
        <p:nvGrpSpPr>
          <p:cNvPr id="16" name="Groupe 15"/>
          <p:cNvGrpSpPr/>
          <p:nvPr userDrawn="1"/>
        </p:nvGrpSpPr>
        <p:grpSpPr>
          <a:xfrm>
            <a:off x="124305" y="12306828"/>
            <a:ext cx="1260000" cy="1260000"/>
            <a:chOff x="11254317" y="5942649"/>
            <a:chExt cx="630000" cy="630000"/>
          </a:xfrm>
        </p:grpSpPr>
        <p:sp>
          <p:nvSpPr>
            <p:cNvPr id="17"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18" name="Imag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20" name="Espace réservé pour une image  19"/>
          <p:cNvSpPr>
            <a:spLocks noGrp="1"/>
          </p:cNvSpPr>
          <p:nvPr>
            <p:ph type="pic" sz="quarter" idx="17"/>
          </p:nvPr>
        </p:nvSpPr>
        <p:spPr>
          <a:xfrm>
            <a:off x="254000" y="222249"/>
            <a:ext cx="8513763" cy="13259913"/>
          </a:xfrm>
          <a:custGeom>
            <a:avLst/>
            <a:gdLst>
              <a:gd name="connsiteX0" fmla="*/ 461975 w 8513763"/>
              <a:gd name="connsiteY0" fmla="*/ 0 h 13259915"/>
              <a:gd name="connsiteX1" fmla="*/ 8513763 w 8513763"/>
              <a:gd name="connsiteY1" fmla="*/ 0 h 13259915"/>
              <a:gd name="connsiteX2" fmla="*/ 8513763 w 8513763"/>
              <a:gd name="connsiteY2" fmla="*/ 13259915 h 13259915"/>
              <a:gd name="connsiteX3" fmla="*/ 940159 w 8513763"/>
              <a:gd name="connsiteY3" fmla="*/ 13259915 h 13259915"/>
              <a:gd name="connsiteX4" fmla="*/ 990087 w 8513763"/>
              <a:gd name="connsiteY4" fmla="*/ 13218720 h 13259915"/>
              <a:gd name="connsiteX5" fmla="*/ 1194934 w 8513763"/>
              <a:gd name="connsiteY5" fmla="*/ 12724176 h 13259915"/>
              <a:gd name="connsiteX6" fmla="*/ 495543 w 8513763"/>
              <a:gd name="connsiteY6" fmla="*/ 12024785 h 13259915"/>
              <a:gd name="connsiteX7" fmla="*/ 999 w 8513763"/>
              <a:gd name="connsiteY7" fmla="*/ 12229632 h 13259915"/>
              <a:gd name="connsiteX8" fmla="*/ 0 w 8513763"/>
              <a:gd name="connsiteY8" fmla="*/ 12230843 h 13259915"/>
              <a:gd name="connsiteX9" fmla="*/ 0 w 8513763"/>
              <a:gd name="connsiteY9" fmla="*/ 461975 h 13259915"/>
              <a:gd name="connsiteX10" fmla="*/ 461975 w 8513763"/>
              <a:gd name="connsiteY10" fmla="*/ 0 h 1325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13763" h="13259915">
                <a:moveTo>
                  <a:pt x="461975" y="0"/>
                </a:moveTo>
                <a:lnTo>
                  <a:pt x="8513763" y="0"/>
                </a:lnTo>
                <a:lnTo>
                  <a:pt x="8513763" y="13259915"/>
                </a:lnTo>
                <a:lnTo>
                  <a:pt x="940159" y="13259915"/>
                </a:lnTo>
                <a:lnTo>
                  <a:pt x="990087" y="13218720"/>
                </a:lnTo>
                <a:cubicBezTo>
                  <a:pt x="1116652" y="13092155"/>
                  <a:pt x="1194934" y="12917308"/>
                  <a:pt x="1194934" y="12724176"/>
                </a:cubicBezTo>
                <a:cubicBezTo>
                  <a:pt x="1194934" y="12337913"/>
                  <a:pt x="881806" y="12024785"/>
                  <a:pt x="495543" y="12024785"/>
                </a:cubicBezTo>
                <a:cubicBezTo>
                  <a:pt x="302412" y="12024785"/>
                  <a:pt x="127564" y="12103067"/>
                  <a:pt x="999" y="12229632"/>
                </a:cubicBezTo>
                <a:lnTo>
                  <a:pt x="0" y="12230843"/>
                </a:lnTo>
                <a:lnTo>
                  <a:pt x="0" y="461975"/>
                </a:lnTo>
                <a:cubicBezTo>
                  <a:pt x="0" y="206833"/>
                  <a:pt x="206833" y="0"/>
                  <a:pt x="461975" y="0"/>
                </a:cubicBezTo>
                <a:close/>
              </a:path>
            </a:pathLst>
          </a:custGeom>
        </p:spPr>
        <p:txBody>
          <a:bodyPr wrap="square">
            <a:noAutofit/>
          </a:bodyPr>
          <a:lstStyle/>
          <a:p>
            <a:r>
              <a:rPr lang="fr-FR" smtClean="0"/>
              <a:t>Cliquez sur l'icône pour ajouter une image</a:t>
            </a:r>
            <a:endParaRPr lang="fr-FR"/>
          </a:p>
        </p:txBody>
      </p:sp>
      <p:sp>
        <p:nvSpPr>
          <p:cNvPr id="23"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chemeClr val="bg1">
                    <a:lumMod val="50000"/>
                  </a:schemeClr>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24" name="Espace réservé du pied de page 4"/>
          <p:cNvSpPr>
            <a:spLocks noGrp="1"/>
          </p:cNvSpPr>
          <p:nvPr>
            <p:ph type="ftr" sz="quarter" idx="11"/>
          </p:nvPr>
        </p:nvSpPr>
        <p:spPr>
          <a:xfrm>
            <a:off x="9296399" y="12886262"/>
            <a:ext cx="14393333" cy="450851"/>
          </a:xfrm>
          <a:prstGeom prst="rect">
            <a:avLst/>
          </a:prstGeom>
        </p:spPr>
        <p:txBody>
          <a:bodyPr anchor="ctr"/>
          <a:lstStyle>
            <a:lvl1pPr algn="l">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Cinématique mobile</a:t>
            </a:r>
            <a:endParaRPr lang="fr-FR" dirty="0"/>
          </a:p>
        </p:txBody>
      </p:sp>
      <p:sp>
        <p:nvSpPr>
          <p:cNvPr id="12" name="Espace réservé du texte 3"/>
          <p:cNvSpPr>
            <a:spLocks noGrp="1"/>
          </p:cNvSpPr>
          <p:nvPr>
            <p:ph type="body" sz="quarter" idx="13"/>
          </p:nvPr>
        </p:nvSpPr>
        <p:spPr>
          <a:xfrm>
            <a:off x="9296399" y="3118849"/>
            <a:ext cx="14393333" cy="8892814"/>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5" name="Espace réservé du texte 5"/>
          <p:cNvSpPr>
            <a:spLocks noGrp="1"/>
          </p:cNvSpPr>
          <p:nvPr>
            <p:ph type="body" sz="quarter" idx="18" hasCustomPrompt="1"/>
          </p:nvPr>
        </p:nvSpPr>
        <p:spPr>
          <a:xfrm>
            <a:off x="9276798" y="1737805"/>
            <a:ext cx="14429340"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26" name="Titre 1"/>
          <p:cNvSpPr>
            <a:spLocks noGrp="1"/>
          </p:cNvSpPr>
          <p:nvPr>
            <p:ph type="title"/>
          </p:nvPr>
        </p:nvSpPr>
        <p:spPr>
          <a:xfrm>
            <a:off x="9296399" y="590025"/>
            <a:ext cx="14410267"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Tree>
    <p:extLst>
      <p:ext uri="{BB962C8B-B14F-4D97-AF65-F5344CB8AC3E}">
        <p14:creationId xmlns:p14="http://schemas.microsoft.com/office/powerpoint/2010/main" val="139491642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contenu et image à gauche (PIP)">
    <p:bg>
      <p:bgPr>
        <a:solidFill>
          <a:srgbClr val="003A8D"/>
        </a:solidFill>
        <a:effectLst/>
      </p:bgPr>
    </p:bg>
    <p:spTree>
      <p:nvGrpSpPr>
        <p:cNvPr id="1" name=""/>
        <p:cNvGrpSpPr/>
        <p:nvPr/>
      </p:nvGrpSpPr>
      <p:grpSpPr>
        <a:xfrm>
          <a:off x="0" y="0"/>
          <a:ext cx="0" cy="0"/>
          <a:chOff x="0" y="0"/>
          <a:chExt cx="0" cy="0"/>
        </a:xfrm>
      </p:grpSpPr>
      <p:sp>
        <p:nvSpPr>
          <p:cNvPr id="19" name="Rectangle 18"/>
          <p:cNvSpPr/>
          <p:nvPr userDrawn="1"/>
        </p:nvSpPr>
        <p:spPr>
          <a:xfrm>
            <a:off x="17401343" y="9769703"/>
            <a:ext cx="6423858" cy="339596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200" dirty="0" smtClean="0">
                <a:solidFill>
                  <a:schemeClr val="tx1">
                    <a:lumMod val="85000"/>
                    <a:lumOff val="15000"/>
                  </a:schemeClr>
                </a:solidFill>
              </a:rPr>
              <a:t>ZONE PIP</a:t>
            </a:r>
            <a:endParaRPr lang="fr-FR" sz="7200" dirty="0">
              <a:solidFill>
                <a:schemeClr val="tx1">
                  <a:lumMod val="85000"/>
                  <a:lumOff val="15000"/>
                </a:schemeClr>
              </a:solidFill>
            </a:endParaRPr>
          </a:p>
        </p:txBody>
      </p:sp>
      <p:grpSp>
        <p:nvGrpSpPr>
          <p:cNvPr id="35" name="Groupe 34"/>
          <p:cNvGrpSpPr/>
          <p:nvPr userDrawn="1"/>
        </p:nvGrpSpPr>
        <p:grpSpPr>
          <a:xfrm>
            <a:off x="124305" y="12306828"/>
            <a:ext cx="1260000" cy="1260000"/>
            <a:chOff x="11254317" y="5942649"/>
            <a:chExt cx="630000" cy="630000"/>
          </a:xfrm>
        </p:grpSpPr>
        <p:sp>
          <p:nvSpPr>
            <p:cNvPr id="36" name="Espace réservé du numéro de diapositive 5"/>
            <p:cNvSpPr txBox="1">
              <a:spLocks/>
            </p:cNvSpPr>
            <p:nvPr userDrawn="1"/>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100" dirty="0"/>
            </a:p>
          </p:txBody>
        </p:sp>
        <p:pic>
          <p:nvPicPr>
            <p:cNvPr id="37" name="Imag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54" name="Espace réservé pour une image  53"/>
          <p:cNvSpPr>
            <a:spLocks noGrp="1"/>
          </p:cNvSpPr>
          <p:nvPr>
            <p:ph type="pic" sz="quarter" idx="17"/>
          </p:nvPr>
        </p:nvSpPr>
        <p:spPr>
          <a:xfrm>
            <a:off x="254000" y="222249"/>
            <a:ext cx="8513763" cy="13259913"/>
          </a:xfrm>
          <a:custGeom>
            <a:avLst/>
            <a:gdLst>
              <a:gd name="connsiteX0" fmla="*/ 461975 w 8513763"/>
              <a:gd name="connsiteY0" fmla="*/ 0 h 13259915"/>
              <a:gd name="connsiteX1" fmla="*/ 8513763 w 8513763"/>
              <a:gd name="connsiteY1" fmla="*/ 0 h 13259915"/>
              <a:gd name="connsiteX2" fmla="*/ 8513763 w 8513763"/>
              <a:gd name="connsiteY2" fmla="*/ 13259915 h 13259915"/>
              <a:gd name="connsiteX3" fmla="*/ 940159 w 8513763"/>
              <a:gd name="connsiteY3" fmla="*/ 13259915 h 13259915"/>
              <a:gd name="connsiteX4" fmla="*/ 990087 w 8513763"/>
              <a:gd name="connsiteY4" fmla="*/ 13218720 h 13259915"/>
              <a:gd name="connsiteX5" fmla="*/ 1194934 w 8513763"/>
              <a:gd name="connsiteY5" fmla="*/ 12724176 h 13259915"/>
              <a:gd name="connsiteX6" fmla="*/ 495543 w 8513763"/>
              <a:gd name="connsiteY6" fmla="*/ 12024785 h 13259915"/>
              <a:gd name="connsiteX7" fmla="*/ 999 w 8513763"/>
              <a:gd name="connsiteY7" fmla="*/ 12229632 h 13259915"/>
              <a:gd name="connsiteX8" fmla="*/ 0 w 8513763"/>
              <a:gd name="connsiteY8" fmla="*/ 12230843 h 13259915"/>
              <a:gd name="connsiteX9" fmla="*/ 0 w 8513763"/>
              <a:gd name="connsiteY9" fmla="*/ 461975 h 13259915"/>
              <a:gd name="connsiteX10" fmla="*/ 461975 w 8513763"/>
              <a:gd name="connsiteY10" fmla="*/ 0 h 1325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13763" h="13259915">
                <a:moveTo>
                  <a:pt x="461975" y="0"/>
                </a:moveTo>
                <a:lnTo>
                  <a:pt x="8513763" y="0"/>
                </a:lnTo>
                <a:lnTo>
                  <a:pt x="8513763" y="13259915"/>
                </a:lnTo>
                <a:lnTo>
                  <a:pt x="940159" y="13259915"/>
                </a:lnTo>
                <a:lnTo>
                  <a:pt x="990087" y="13218720"/>
                </a:lnTo>
                <a:cubicBezTo>
                  <a:pt x="1116652" y="13092155"/>
                  <a:pt x="1194934" y="12917308"/>
                  <a:pt x="1194934" y="12724176"/>
                </a:cubicBezTo>
                <a:cubicBezTo>
                  <a:pt x="1194934" y="12337913"/>
                  <a:pt x="881806" y="12024785"/>
                  <a:pt x="495543" y="12024785"/>
                </a:cubicBezTo>
                <a:cubicBezTo>
                  <a:pt x="302412" y="12024785"/>
                  <a:pt x="127564" y="12103067"/>
                  <a:pt x="999" y="12229632"/>
                </a:cubicBezTo>
                <a:lnTo>
                  <a:pt x="0" y="12230843"/>
                </a:lnTo>
                <a:lnTo>
                  <a:pt x="0" y="461975"/>
                </a:lnTo>
                <a:cubicBezTo>
                  <a:pt x="0" y="206833"/>
                  <a:pt x="206833" y="0"/>
                  <a:pt x="461975" y="0"/>
                </a:cubicBezTo>
                <a:close/>
              </a:path>
            </a:pathLst>
          </a:custGeom>
        </p:spPr>
        <p:txBody>
          <a:bodyPr wrap="square">
            <a:noAutofit/>
          </a:bodyPr>
          <a:lstStyle/>
          <a:p>
            <a:r>
              <a:rPr lang="fr-FR" smtClean="0"/>
              <a:t>Cliquez sur l'icône pour ajouter une image</a:t>
            </a:r>
            <a:endParaRPr lang="fr-FR"/>
          </a:p>
        </p:txBody>
      </p:sp>
      <p:sp>
        <p:nvSpPr>
          <p:cNvPr id="55" name="Espace réservé du numéro de diapositive 5"/>
          <p:cNvSpPr>
            <a:spLocks noGrp="1"/>
          </p:cNvSpPr>
          <p:nvPr>
            <p:ph type="sldNum" sz="quarter" idx="12"/>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chemeClr val="bg1">
                    <a:lumMod val="50000"/>
                  </a:schemeClr>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dirty="0"/>
          </a:p>
        </p:txBody>
      </p:sp>
      <p:sp>
        <p:nvSpPr>
          <p:cNvPr id="56" name="Espace réservé du pied de page 4"/>
          <p:cNvSpPr>
            <a:spLocks noGrp="1"/>
          </p:cNvSpPr>
          <p:nvPr>
            <p:ph type="ftr" sz="quarter" idx="11"/>
          </p:nvPr>
        </p:nvSpPr>
        <p:spPr>
          <a:xfrm>
            <a:off x="9296399" y="12886262"/>
            <a:ext cx="14528802" cy="450851"/>
          </a:xfrm>
          <a:prstGeom prst="rect">
            <a:avLst/>
          </a:prstGeom>
        </p:spPr>
        <p:txBody>
          <a:bodyPr anchor="ctr"/>
          <a:lstStyle>
            <a:lvl1pPr algn="l">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Cinématique mobile</a:t>
            </a:r>
            <a:endParaRPr lang="fr-FR" dirty="0"/>
          </a:p>
        </p:txBody>
      </p:sp>
      <p:sp>
        <p:nvSpPr>
          <p:cNvPr id="16" name="Espace réservé du texte 3"/>
          <p:cNvSpPr>
            <a:spLocks noGrp="1"/>
          </p:cNvSpPr>
          <p:nvPr>
            <p:ph type="body" sz="quarter" idx="13"/>
          </p:nvPr>
        </p:nvSpPr>
        <p:spPr>
          <a:xfrm>
            <a:off x="9296399" y="3118849"/>
            <a:ext cx="14393333" cy="8892814"/>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8" name="Titre 1"/>
          <p:cNvSpPr>
            <a:spLocks noGrp="1"/>
          </p:cNvSpPr>
          <p:nvPr>
            <p:ph type="title"/>
          </p:nvPr>
        </p:nvSpPr>
        <p:spPr>
          <a:xfrm>
            <a:off x="9296399" y="590025"/>
            <a:ext cx="14410267" cy="1052508"/>
          </a:xfrm>
          <a:prstGeom prst="rect">
            <a:avLst/>
          </a:prstGeom>
        </p:spPr>
        <p:txBody>
          <a:bodyPr>
            <a:normAutofit/>
          </a:bodyPr>
          <a:lstStyle>
            <a:lvl1pPr>
              <a:defRPr sz="6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texte 5"/>
          <p:cNvSpPr>
            <a:spLocks noGrp="1"/>
          </p:cNvSpPr>
          <p:nvPr>
            <p:ph type="body" sz="quarter" idx="14" hasCustomPrompt="1"/>
          </p:nvPr>
        </p:nvSpPr>
        <p:spPr>
          <a:xfrm>
            <a:off x="9276798" y="1737805"/>
            <a:ext cx="14429340" cy="705913"/>
          </a:xfrm>
          <a:prstGeom prst="rect">
            <a:avLst/>
          </a:prstGeom>
        </p:spPr>
        <p:txBody>
          <a:bodyPr/>
          <a:lstStyle>
            <a:lvl1pPr marL="0" indent="0" algn="l" defTabSz="1828800" rtl="0" eaLnBrk="1" latinLnBrk="0" hangingPunct="1">
              <a:lnSpc>
                <a:spcPct val="100000"/>
              </a:lnSpc>
              <a:spcBef>
                <a:spcPts val="0"/>
              </a:spcBef>
              <a:buFont typeface="Arial" panose="020B0604020202020204" pitchFamily="34" charset="0"/>
              <a:buNone/>
              <a:defRPr lang="fr-FR" sz="4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18288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42116085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userDrawn="1"/>
        </p:nvSpPr>
        <p:spPr>
          <a:xfrm>
            <a:off x="254000" y="203200"/>
            <a:ext cx="23892934" cy="13278963"/>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200"/>
          </a:p>
        </p:txBody>
      </p:sp>
      <p:sp>
        <p:nvSpPr>
          <p:cNvPr id="4" name="Espace réservé du pied de page 4"/>
          <p:cNvSpPr>
            <a:spLocks noGrp="1"/>
          </p:cNvSpPr>
          <p:nvPr>
            <p:ph type="ftr" sz="quarter" idx="3"/>
          </p:nvPr>
        </p:nvSpPr>
        <p:spPr>
          <a:xfrm>
            <a:off x="2675466" y="12886262"/>
            <a:ext cx="21031199" cy="450851"/>
          </a:xfrm>
          <a:prstGeom prst="rect">
            <a:avLst/>
          </a:prstGeom>
        </p:spPr>
        <p:txBody>
          <a:bodyPr anchor="ctr"/>
          <a:lstStyle>
            <a:lvl1pPr algn="ctr">
              <a:defRPr sz="1800" spc="300">
                <a:solidFill>
                  <a:srgbClr val="003A8D"/>
                </a:solidFill>
                <a:latin typeface="Segoe UI" panose="020B0502040204020203" pitchFamily="34" charset="0"/>
                <a:cs typeface="Segoe UI" panose="020B0502040204020203" pitchFamily="34" charset="0"/>
              </a:defRPr>
            </a:lvl1pPr>
          </a:lstStyle>
          <a:p>
            <a:r>
              <a:rPr lang="fr-FR" smtClean="0"/>
              <a:t>DEVWEBSPID - Cinématique mobile</a:t>
            </a:r>
            <a:endParaRPr lang="fr-FR" dirty="0"/>
          </a:p>
        </p:txBody>
      </p:sp>
      <p:sp>
        <p:nvSpPr>
          <p:cNvPr id="5" name="Espace réservé du numéro de diapositive 5"/>
          <p:cNvSpPr>
            <a:spLocks noGrp="1"/>
          </p:cNvSpPr>
          <p:nvPr>
            <p:ph type="sldNum" sz="quarter" idx="4"/>
          </p:nvPr>
        </p:nvSpPr>
        <p:spPr>
          <a:xfrm>
            <a:off x="1793039" y="12886262"/>
            <a:ext cx="1047530" cy="450850"/>
          </a:xfrm>
          <a:prstGeom prst="rect">
            <a:avLst/>
          </a:prstGeom>
        </p:spPr>
        <p:txBody>
          <a:bodyPr vert="horz" lIns="91440" tIns="45720" rIns="91440" bIns="45720" rtlCol="0" anchor="ctr"/>
          <a:lstStyle>
            <a:lvl1pPr algn="l">
              <a:defRPr lang="fr-FR" sz="1800" spc="300" smtClean="0">
                <a:solidFill>
                  <a:srgbClr val="003A8D"/>
                </a:solidFill>
                <a:latin typeface="Segoe UI" panose="020B0502040204020203" pitchFamily="34" charset="0"/>
                <a:cs typeface="Segoe UI" panose="020B0502040204020203" pitchFamily="34" charset="0"/>
              </a:defRPr>
            </a:lvl1pPr>
          </a:lstStyle>
          <a:p>
            <a:fld id="{3EE1DE5A-27D4-4895-8E04-340D57AD09FB}" type="slidenum">
              <a:rPr lang="fr-FR" smtClean="0"/>
              <a:pPr/>
              <a:t>‹N°›</a:t>
            </a:fld>
            <a:endParaRPr lang="fr-FR"/>
          </a:p>
        </p:txBody>
      </p:sp>
    </p:spTree>
    <p:extLst>
      <p:ext uri="{BB962C8B-B14F-4D97-AF65-F5344CB8AC3E}">
        <p14:creationId xmlns:p14="http://schemas.microsoft.com/office/powerpoint/2010/main" val="15497144"/>
      </p:ext>
    </p:extLst>
  </p:cSld>
  <p:clrMap bg1="lt1" tx1="dk1" bg2="lt2" tx2="dk2" accent1="accent1" accent2="accent2" accent3="accent3" accent4="accent4" accent5="accent5" accent6="accent6" hlink="hlink" folHlink="folHlink"/>
  <p:sldLayoutIdLst>
    <p:sldLayoutId id="2147483695" r:id="rId1"/>
    <p:sldLayoutId id="2147483742" r:id="rId2"/>
    <p:sldLayoutId id="2147483732" r:id="rId3"/>
    <p:sldLayoutId id="2147483745" r:id="rId4"/>
    <p:sldLayoutId id="2147483733" r:id="rId5"/>
    <p:sldLayoutId id="2147483748" r:id="rId6"/>
    <p:sldLayoutId id="2147483747" r:id="rId7"/>
    <p:sldLayoutId id="2147483734" r:id="rId8"/>
    <p:sldLayoutId id="2147483744" r:id="rId9"/>
    <p:sldLayoutId id="2147483736" r:id="rId10"/>
    <p:sldLayoutId id="2147483737" r:id="rId11"/>
    <p:sldLayoutId id="2147483739" r:id="rId12"/>
    <p:sldLayoutId id="2147483746" r:id="rId13"/>
    <p:sldLayoutId id="2147483749" r:id="rId14"/>
  </p:sldLayoutIdLst>
  <p:timing>
    <p:tnLst>
      <p:par>
        <p:cTn id="1" dur="indefinite" restart="never" nodeType="tmRoot"/>
      </p:par>
    </p:tnLst>
  </p:timing>
  <p:hf hdr="0" dt="0"/>
  <p:txStyles>
    <p:titleStyle>
      <a:lvl1pPr algn="l" defTabSz="1828800" rtl="0" eaLnBrk="1" latinLnBrk="0" hangingPunct="1">
        <a:lnSpc>
          <a:spcPct val="90000"/>
        </a:lnSpc>
        <a:spcBef>
          <a:spcPct val="0"/>
        </a:spcBef>
        <a:buNone/>
        <a:defRPr sz="66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1828800" rtl="0" eaLnBrk="1" latinLnBrk="0" hangingPunct="1">
        <a:lnSpc>
          <a:spcPct val="100000"/>
        </a:lnSpc>
        <a:spcBef>
          <a:spcPts val="0"/>
        </a:spcBef>
        <a:buFont typeface="Arial" panose="020B0604020202020204" pitchFamily="34" charset="0"/>
        <a:buNone/>
        <a:defRPr lang="fr-FR" sz="4000" kern="1200" dirty="0" smtClean="0">
          <a:solidFill>
            <a:srgbClr val="003A8D"/>
          </a:solidFill>
          <a:latin typeface="Segoe UI" panose="020B0502040204020203" pitchFamily="34" charset="0"/>
          <a:ea typeface="+mn-ea"/>
          <a:cs typeface="Segoe UI" panose="020B0502040204020203" pitchFamily="34" charset="0"/>
        </a:defRPr>
      </a:lvl1pPr>
      <a:lvl2pPr marL="457200" indent="-457200" algn="l" defTabSz="1828800" rtl="0" eaLnBrk="1" latinLnBrk="0" hangingPunct="1">
        <a:lnSpc>
          <a:spcPct val="100000"/>
        </a:lnSpc>
        <a:spcBef>
          <a:spcPts val="0"/>
        </a:spcBef>
        <a:buClr>
          <a:srgbClr val="E7473D"/>
        </a:buClr>
        <a:buFont typeface="Wingdings 3" panose="05040102010807070707" pitchFamily="18" charset="2"/>
        <a:buChar char=""/>
        <a:defRPr lang="fr-FR" sz="3200" kern="1200" dirty="0" smtClean="0">
          <a:solidFill>
            <a:srgbClr val="285C99"/>
          </a:solidFill>
          <a:latin typeface="Segoe UI" panose="020B0502040204020203" pitchFamily="34" charset="0"/>
          <a:ea typeface="+mn-ea"/>
          <a:cs typeface="Segoe UI" panose="020B0502040204020203" pitchFamily="34" charset="0"/>
        </a:defRPr>
      </a:lvl2pPr>
      <a:lvl3pPr marL="896938" indent="-457200" algn="l" defTabSz="1828800" rtl="0" eaLnBrk="1" latinLnBrk="0" hangingPunct="1">
        <a:lnSpc>
          <a:spcPct val="100000"/>
        </a:lnSpc>
        <a:spcBef>
          <a:spcPts val="0"/>
        </a:spcBef>
        <a:buClr>
          <a:srgbClr val="003A8D"/>
        </a:buClr>
        <a:buFont typeface="Wingdings 3" panose="05040102010807070707" pitchFamily="18" charset="2"/>
        <a:buChar char="}"/>
        <a:defRPr lang="fr-FR" sz="24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1524000" indent="-541338" algn="l" defTabSz="1828800" rtl="0" eaLnBrk="1" latinLnBrk="0" hangingPunct="1">
        <a:lnSpc>
          <a:spcPct val="100000"/>
        </a:lnSpc>
        <a:spcBef>
          <a:spcPts val="0"/>
        </a:spcBef>
        <a:buClr>
          <a:srgbClr val="E7473D"/>
        </a:buClr>
        <a:buFont typeface="Wingdings 3" panose="05040102010807070707" pitchFamily="18" charset="2"/>
        <a:buChar char="}"/>
        <a:defRPr lang="fr-FR" sz="2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evbooster-si.cm-cic.fr/ddoc/?_pid=EditorialPage&amp;k_docId=582&amp;k_version=22000&amp;k_anchor=TP4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evbooster-si.cm-cic.fr/ddoc/?_pid=EditorialPage&amp;k_docId=582&amp;k_version=22000&amp;k_anchor=TP42"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evbooster-si.cm-cic.fr/ddoc/?_pid=EditorialPage&amp;k_docId=582&amp;k_version=22000&amp;k_anchor=TP43"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evbooster-si.cm-cic.fr/ddoc/?_pid=EditorialPage&amp;k_docId=582&amp;k_version=22000&amp;k_anchor=TP44"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 r="10"/>
          <a:stretch>
            <a:fillRect/>
          </a:stretch>
        </p:blipFill>
        <p:spPr/>
      </p:pic>
      <p:sp>
        <p:nvSpPr>
          <p:cNvPr id="6" name="Titre 5"/>
          <p:cNvSpPr>
            <a:spLocks noGrp="1"/>
          </p:cNvSpPr>
          <p:nvPr>
            <p:ph type="title"/>
          </p:nvPr>
        </p:nvSpPr>
        <p:spPr/>
        <p:txBody>
          <a:bodyPr/>
          <a:lstStyle/>
          <a:p>
            <a:r>
              <a:rPr lang="fr-FR" dirty="0" smtClean="0"/>
              <a:t>Cinématique mobile</a:t>
            </a:r>
            <a:endParaRPr lang="fr-FR" dirty="0"/>
          </a:p>
        </p:txBody>
      </p:sp>
    </p:spTree>
    <p:extLst>
      <p:ext uri="{BB962C8B-B14F-4D97-AF65-F5344CB8AC3E}">
        <p14:creationId xmlns:p14="http://schemas.microsoft.com/office/powerpoint/2010/main" val="590225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10</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l’écran de bonne fin avec le bouton « Confirmer »</a:t>
            </a:r>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8784432" y="10427749"/>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8784432" y="9254366"/>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8784431" y="8080982"/>
            <a:ext cx="6815138"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4" name="Connecteur droit avec flèche 23"/>
          <p:cNvCxnSpPr/>
          <p:nvPr/>
        </p:nvCxnSpPr>
        <p:spPr>
          <a:xfrm>
            <a:off x="17739360" y="4686300"/>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525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11</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Réaffichage de l’écran de confirmation avec le bouton retour</a:t>
            </a:r>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8784432" y="10427749"/>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8784432" y="9254366"/>
            <a:ext cx="681513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3" name="Connecteur droit avec flèche 22"/>
          <p:cNvCxnSpPr/>
          <p:nvPr/>
        </p:nvCxnSpPr>
        <p:spPr>
          <a:xfrm flipH="1">
            <a:off x="17758389" y="4661264"/>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Image 15"/>
          <p:cNvPicPr>
            <a:picLocks noChangeAspect="1"/>
          </p:cNvPicPr>
          <p:nvPr/>
        </p:nvPicPr>
        <p:blipFill>
          <a:blip r:embed="rId3"/>
          <a:stretch>
            <a:fillRect/>
          </a:stretch>
        </p:blipFill>
        <p:spPr>
          <a:xfrm>
            <a:off x="3435474" y="6411470"/>
            <a:ext cx="4391638" cy="69256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9356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12</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a:t>Réaffichage de l’écran de </a:t>
            </a:r>
            <a:r>
              <a:rPr lang="fr-FR" dirty="0" smtClean="0"/>
              <a:t>saisie </a:t>
            </a:r>
            <a:r>
              <a:rPr lang="fr-FR" dirty="0"/>
              <a:t>avec le bouton retour</a:t>
            </a:r>
          </a:p>
          <a:p>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8784432" y="10467079"/>
            <a:ext cx="681513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16" name="Connecteur droit avec flèche 15"/>
          <p:cNvCxnSpPr/>
          <p:nvPr/>
        </p:nvCxnSpPr>
        <p:spPr>
          <a:xfrm flipH="1">
            <a:off x="11586189" y="4661264"/>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Image 1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6419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13</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a:t>Réaffichage de l’écran de </a:t>
            </a:r>
            <a:r>
              <a:rPr lang="fr-FR" dirty="0" smtClean="0"/>
              <a:t>liste </a:t>
            </a:r>
            <a:r>
              <a:rPr lang="fr-FR" dirty="0"/>
              <a:t>avec le bouton retour</a:t>
            </a:r>
          </a:p>
        </p:txBody>
      </p:sp>
      <p:sp>
        <p:nvSpPr>
          <p:cNvPr id="12" name="Rectangle 11"/>
          <p:cNvSpPr/>
          <p:nvPr/>
        </p:nvSpPr>
        <p:spPr>
          <a:xfrm>
            <a:off x="1672754"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16" name="Connecteur droit avec flèche 15"/>
          <p:cNvCxnSpPr/>
          <p:nvPr/>
        </p:nvCxnSpPr>
        <p:spPr>
          <a:xfrm flipH="1">
            <a:off x="5436849" y="4661264"/>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Image 1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3968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14</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Retour à l’accueil de l’App avec le bouton retour</a:t>
            </a:r>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3741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15</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Nous allons cette </a:t>
            </a:r>
            <a:r>
              <a:rPr lang="fr-FR" dirty="0"/>
              <a:t>fois-ci </a:t>
            </a:r>
            <a:r>
              <a:rPr lang="fr-FR" dirty="0" smtClean="0"/>
              <a:t>continuer vers </a:t>
            </a:r>
            <a:r>
              <a:rPr lang="fr-FR" dirty="0"/>
              <a:t>l’écran de liste avec le bouton « OK »</a:t>
            </a:r>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8784432" y="10427749"/>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8784432" y="9254366"/>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8784431" y="8080982"/>
            <a:ext cx="6815138"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4" name="Connecteur droit avec flèche 23"/>
          <p:cNvCxnSpPr/>
          <p:nvPr/>
        </p:nvCxnSpPr>
        <p:spPr>
          <a:xfrm>
            <a:off x="17739360" y="4686300"/>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9521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16</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Un autre problème apparait !</a:t>
            </a:r>
            <a:endParaRPr lang="fr-FR" dirty="0"/>
          </a:p>
        </p:txBody>
      </p:sp>
      <p:sp>
        <p:nvSpPr>
          <p:cNvPr id="12" name="Rectangle 11"/>
          <p:cNvSpPr/>
          <p:nvPr/>
        </p:nvSpPr>
        <p:spPr>
          <a:xfrm>
            <a:off x="1672754"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8784432" y="10427749"/>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8784432" y="9254366"/>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8784431" y="8080982"/>
            <a:ext cx="6815138"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grpSp>
        <p:nvGrpSpPr>
          <p:cNvPr id="31" name="Groupe 30"/>
          <p:cNvGrpSpPr/>
          <p:nvPr/>
        </p:nvGrpSpPr>
        <p:grpSpPr>
          <a:xfrm>
            <a:off x="3375660" y="5670960"/>
            <a:ext cx="18560169" cy="417771"/>
            <a:chOff x="3375660" y="5670960"/>
            <a:chExt cx="18560169" cy="417771"/>
          </a:xfrm>
        </p:grpSpPr>
        <p:grpSp>
          <p:nvGrpSpPr>
            <p:cNvPr id="26" name="Groupe 25"/>
            <p:cNvGrpSpPr/>
            <p:nvPr/>
          </p:nvGrpSpPr>
          <p:grpSpPr>
            <a:xfrm>
              <a:off x="3375660" y="5670960"/>
              <a:ext cx="18560169" cy="417771"/>
              <a:chOff x="7683396" y="5617620"/>
              <a:chExt cx="14252433" cy="417771"/>
            </a:xfrm>
          </p:grpSpPr>
          <p:cxnSp>
            <p:nvCxnSpPr>
              <p:cNvPr id="24" name="Connecteur droit avec flèche 23"/>
              <p:cNvCxnSpPr/>
              <p:nvPr/>
            </p:nvCxnSpPr>
            <p:spPr>
              <a:xfrm flipH="1">
                <a:off x="7683396" y="5995605"/>
                <a:ext cx="14252433" cy="32166"/>
              </a:xfrm>
              <a:prstGeom prst="straightConnector1">
                <a:avLst/>
              </a:prstGeom>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necteur droit 18"/>
              <p:cNvCxnSpPr/>
              <p:nvPr/>
            </p:nvCxnSpPr>
            <p:spPr>
              <a:xfrm>
                <a:off x="21935829" y="5617620"/>
                <a:ext cx="0" cy="417771"/>
              </a:xfrm>
              <a:prstGeom prst="line">
                <a:avLst/>
              </a:prstGeom>
              <a:ln w="76200">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cxnSp>
          <p:nvCxnSpPr>
            <p:cNvPr id="28" name="Connecteur droit avec flèche 27"/>
            <p:cNvCxnSpPr/>
            <p:nvPr/>
          </p:nvCxnSpPr>
          <p:spPr>
            <a:xfrm flipV="1">
              <a:off x="3404994" y="5692141"/>
              <a:ext cx="0" cy="39659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grpSp>
      <p:sp>
        <p:nvSpPr>
          <p:cNvPr id="32" name="Rectangle 31"/>
          <p:cNvSpPr/>
          <p:nvPr/>
        </p:nvSpPr>
        <p:spPr>
          <a:xfrm>
            <a:off x="8784431" y="6899882"/>
            <a:ext cx="6815138"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92944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17</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Un autre problème apparait !</a:t>
            </a:r>
            <a:endParaRPr lang="fr-FR" dirty="0"/>
          </a:p>
        </p:txBody>
      </p:sp>
      <p:sp>
        <p:nvSpPr>
          <p:cNvPr id="12" name="Rectangle 11"/>
          <p:cNvSpPr/>
          <p:nvPr/>
        </p:nvSpPr>
        <p:spPr>
          <a:xfrm>
            <a:off x="1672754"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grpSp>
        <p:nvGrpSpPr>
          <p:cNvPr id="31" name="Groupe 30"/>
          <p:cNvGrpSpPr/>
          <p:nvPr/>
        </p:nvGrpSpPr>
        <p:grpSpPr>
          <a:xfrm>
            <a:off x="3375660" y="5670960"/>
            <a:ext cx="18560169" cy="417771"/>
            <a:chOff x="3375660" y="5670960"/>
            <a:chExt cx="18560169" cy="417771"/>
          </a:xfrm>
        </p:grpSpPr>
        <p:grpSp>
          <p:nvGrpSpPr>
            <p:cNvPr id="26" name="Groupe 25"/>
            <p:cNvGrpSpPr/>
            <p:nvPr/>
          </p:nvGrpSpPr>
          <p:grpSpPr>
            <a:xfrm>
              <a:off x="3375660" y="5670960"/>
              <a:ext cx="18560169" cy="417771"/>
              <a:chOff x="7683396" y="5617620"/>
              <a:chExt cx="14252433" cy="417771"/>
            </a:xfrm>
          </p:grpSpPr>
          <p:cxnSp>
            <p:nvCxnSpPr>
              <p:cNvPr id="24" name="Connecteur droit avec flèche 23"/>
              <p:cNvCxnSpPr/>
              <p:nvPr/>
            </p:nvCxnSpPr>
            <p:spPr>
              <a:xfrm flipH="1">
                <a:off x="7683396" y="5995605"/>
                <a:ext cx="14252433" cy="32166"/>
              </a:xfrm>
              <a:prstGeom prst="straightConnector1">
                <a:avLst/>
              </a:prstGeom>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necteur droit 18"/>
              <p:cNvCxnSpPr/>
              <p:nvPr/>
            </p:nvCxnSpPr>
            <p:spPr>
              <a:xfrm>
                <a:off x="21935829" y="5617620"/>
                <a:ext cx="0" cy="417771"/>
              </a:xfrm>
              <a:prstGeom prst="line">
                <a:avLst/>
              </a:prstGeom>
              <a:ln w="76200">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cxnSp>
          <p:nvCxnSpPr>
            <p:cNvPr id="28" name="Connecteur droit avec flèche 27"/>
            <p:cNvCxnSpPr/>
            <p:nvPr/>
          </p:nvCxnSpPr>
          <p:spPr>
            <a:xfrm flipV="1">
              <a:off x="3404994" y="5692141"/>
              <a:ext cx="0" cy="39659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grpSp>
      <p:sp>
        <p:nvSpPr>
          <p:cNvPr id="32" name="Rectangle 31"/>
          <p:cNvSpPr/>
          <p:nvPr/>
        </p:nvSpPr>
        <p:spPr>
          <a:xfrm>
            <a:off x="8784432" y="10430304"/>
            <a:ext cx="6815138"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64615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Les actions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18</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On redémarre l’application</a:t>
            </a:r>
            <a:endParaRPr lang="fr-FR" dirty="0"/>
          </a:p>
        </p:txBody>
      </p:sp>
      <p:sp>
        <p:nvSpPr>
          <p:cNvPr id="12" name="Rectangle 11"/>
          <p:cNvSpPr/>
          <p:nvPr/>
        </p:nvSpPr>
        <p:spPr>
          <a:xfrm>
            <a:off x="1672754"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1" y="11601133"/>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13341927" y="11601133"/>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6904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Les actions de navigation</a:t>
            </a: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19</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l’écran de saisie avec le bouton « Ajouter un bénéficiaire »</a:t>
            </a:r>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2" name="Connecteur droit avec flèche 21"/>
          <p:cNvCxnSpPr/>
          <p:nvPr/>
        </p:nvCxnSpPr>
        <p:spPr>
          <a:xfrm>
            <a:off x="5463540" y="4686300"/>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8784431" y="11601133"/>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3341927" y="11601133"/>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8784431" y="10467079"/>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13341927" y="10467079"/>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pic>
        <p:nvPicPr>
          <p:cNvPr id="8" name="Image 7"/>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9298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p:cNvPicPr>
            <a:picLocks noGrp="1" noChangeAspect="1"/>
          </p:cNvPicPr>
          <p:nvPr>
            <p:ph type="pic" sz="quarter" idx="10"/>
          </p:nvPr>
        </p:nvPicPr>
        <p:blipFill>
          <a:blip r:embed="rId3"/>
          <a:srcRect l="20215" r="20215"/>
          <a:stretch>
            <a:fillRect/>
          </a:stretch>
        </p:blipFill>
        <p:spPr>
          <a:prstGeom prst="rect">
            <a:avLst/>
          </a:prstGeom>
        </p:spPr>
      </p:pic>
      <p:sp>
        <p:nvSpPr>
          <p:cNvPr id="9" name="Titre 8"/>
          <p:cNvSpPr>
            <a:spLocks noGrp="1"/>
          </p:cNvSpPr>
          <p:nvPr>
            <p:ph type="title"/>
          </p:nvPr>
        </p:nvSpPr>
        <p:spPr/>
        <p:txBody>
          <a:bodyPr>
            <a:normAutofit fontScale="90000"/>
          </a:bodyPr>
          <a:lstStyle/>
          <a:p>
            <a:r>
              <a:rPr lang="fr-FR" dirty="0"/>
              <a:t>Historique et gestion du bouton retour du mobile</a:t>
            </a:r>
          </a:p>
        </p:txBody>
      </p:sp>
    </p:spTree>
    <p:extLst>
      <p:ext uri="{BB962C8B-B14F-4D97-AF65-F5344CB8AC3E}">
        <p14:creationId xmlns:p14="http://schemas.microsoft.com/office/powerpoint/2010/main" val="528088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Les actions de navigation</a:t>
            </a: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20</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Erreur de validation !</a:t>
            </a:r>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8784431" y="11601133"/>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3341927" y="11601133"/>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8784431" y="10467079"/>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13341927" y="10467079"/>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REPLACE</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7" name="Connecteur droit avec flèche 26"/>
          <p:cNvCxnSpPr/>
          <p:nvPr/>
        </p:nvCxnSpPr>
        <p:spPr>
          <a:xfrm>
            <a:off x="11621886" y="4682836"/>
            <a:ext cx="720000" cy="0"/>
          </a:xfrm>
          <a:prstGeom prst="straightConnector1">
            <a:avLst/>
          </a:prstGeom>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Connecteur droit avec flèche 27"/>
          <p:cNvCxnSpPr/>
          <p:nvPr/>
        </p:nvCxnSpPr>
        <p:spPr>
          <a:xfrm flipV="1">
            <a:off x="9627112" y="5732965"/>
            <a:ext cx="0" cy="738245"/>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necteur droit avec flèche 30"/>
          <p:cNvCxnSpPr/>
          <p:nvPr/>
        </p:nvCxnSpPr>
        <p:spPr>
          <a:xfrm>
            <a:off x="12307764" y="4682836"/>
            <a:ext cx="0" cy="1809156"/>
          </a:xfrm>
          <a:prstGeom prst="straightConnector1">
            <a:avLst/>
          </a:prstGeom>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cteur droit avec flèche 33"/>
          <p:cNvCxnSpPr/>
          <p:nvPr/>
        </p:nvCxnSpPr>
        <p:spPr>
          <a:xfrm>
            <a:off x="9627112" y="6441779"/>
            <a:ext cx="2700000" cy="20782"/>
          </a:xfrm>
          <a:prstGeom prst="straightConnector1">
            <a:avLst/>
          </a:prstGeom>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Image 36"/>
          <p:cNvPicPr>
            <a:picLocks noChangeAspect="1"/>
          </p:cNvPicPr>
          <p:nvPr/>
        </p:nvPicPr>
        <p:blipFill>
          <a:blip r:embed="rId3"/>
          <a:stretch>
            <a:fillRect/>
          </a:stretch>
        </p:blipFill>
        <p:spPr>
          <a:xfrm>
            <a:off x="3439269"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82201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Les actions de navigation</a:t>
            </a: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21</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l’écran de confirmation avec le bouton « Valider » </a:t>
            </a:r>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3" name="Connecteur droit avec flèche 22"/>
          <p:cNvCxnSpPr/>
          <p:nvPr/>
        </p:nvCxnSpPr>
        <p:spPr>
          <a:xfrm>
            <a:off x="11612880" y="4686300"/>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Image 6"/>
          <p:cNvPicPr>
            <a:picLocks noChangeAspect="1"/>
          </p:cNvPicPr>
          <p:nvPr/>
        </p:nvPicPr>
        <p:blipFill>
          <a:blip r:embed="rId3"/>
          <a:stretch>
            <a:fillRect/>
          </a:stretch>
        </p:blipFill>
        <p:spPr>
          <a:xfrm>
            <a:off x="3435474" y="6411470"/>
            <a:ext cx="4391638" cy="6925642"/>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8784431" y="11601133"/>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13341927" y="11601133"/>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8784431" y="10467079"/>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3341927" y="10467079"/>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REPLACE</a:t>
            </a:r>
            <a:endParaRPr lang="fr-FR" sz="28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8784431" y="9333025"/>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25" name="Rectangle 24"/>
          <p:cNvSpPr/>
          <p:nvPr/>
        </p:nvSpPr>
        <p:spPr>
          <a:xfrm>
            <a:off x="13341927" y="9333025"/>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641766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Les actions de navigation</a:t>
            </a: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22</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l’écran de bonne fin avec le bouton « Confirmer »</a:t>
            </a:r>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4" name="Connecteur droit avec flèche 23"/>
          <p:cNvCxnSpPr/>
          <p:nvPr/>
        </p:nvCxnSpPr>
        <p:spPr>
          <a:xfrm>
            <a:off x="17739360" y="4686300"/>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8784431" y="11601133"/>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13341927" y="11601133"/>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8784431" y="10467079"/>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5" name="Rectangle 24"/>
          <p:cNvSpPr/>
          <p:nvPr/>
        </p:nvSpPr>
        <p:spPr>
          <a:xfrm>
            <a:off x="13341927" y="10467079"/>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REPLACE</a:t>
            </a:r>
            <a:endParaRPr lang="fr-FR" sz="2800" dirty="0">
              <a:solidFill>
                <a:schemeClr val="bg1"/>
              </a:solidFill>
              <a:latin typeface="Segoe UI" panose="020B0502040204020203" pitchFamily="34" charset="0"/>
              <a:cs typeface="Segoe UI" panose="020B0502040204020203" pitchFamily="34" charset="0"/>
            </a:endParaRPr>
          </a:p>
        </p:txBody>
      </p:sp>
      <p:sp>
        <p:nvSpPr>
          <p:cNvPr id="26" name="Rectangle 25"/>
          <p:cNvSpPr/>
          <p:nvPr/>
        </p:nvSpPr>
        <p:spPr>
          <a:xfrm>
            <a:off x="8784431" y="9333025"/>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27" name="Rectangle 26"/>
          <p:cNvSpPr/>
          <p:nvPr/>
        </p:nvSpPr>
        <p:spPr>
          <a:xfrm>
            <a:off x="13341927" y="9333025"/>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
        <p:nvSpPr>
          <p:cNvPr id="28" name="Rectangle 27"/>
          <p:cNvSpPr/>
          <p:nvPr/>
        </p:nvSpPr>
        <p:spPr>
          <a:xfrm>
            <a:off x="8784431" y="8198971"/>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13341927" y="8198971"/>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22741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Les actions de navigation</a:t>
            </a: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23</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Et on retrouve notre problème !</a:t>
            </a:r>
            <a:endParaRPr lang="fr-FR" dirty="0"/>
          </a:p>
        </p:txBody>
      </p:sp>
      <p:sp>
        <p:nvSpPr>
          <p:cNvPr id="12" name="Rectangle 11"/>
          <p:cNvSpPr/>
          <p:nvPr/>
        </p:nvSpPr>
        <p:spPr>
          <a:xfrm>
            <a:off x="1672754"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grpSp>
        <p:nvGrpSpPr>
          <p:cNvPr id="31" name="Groupe 30"/>
          <p:cNvGrpSpPr/>
          <p:nvPr/>
        </p:nvGrpSpPr>
        <p:grpSpPr>
          <a:xfrm>
            <a:off x="3375660" y="5670960"/>
            <a:ext cx="18560169" cy="417771"/>
            <a:chOff x="3375660" y="5670960"/>
            <a:chExt cx="18560169" cy="417771"/>
          </a:xfrm>
        </p:grpSpPr>
        <p:grpSp>
          <p:nvGrpSpPr>
            <p:cNvPr id="26" name="Groupe 25"/>
            <p:cNvGrpSpPr/>
            <p:nvPr/>
          </p:nvGrpSpPr>
          <p:grpSpPr>
            <a:xfrm>
              <a:off x="3375660" y="5670960"/>
              <a:ext cx="18560169" cy="417771"/>
              <a:chOff x="7683396" y="5617620"/>
              <a:chExt cx="14252433" cy="417771"/>
            </a:xfrm>
          </p:grpSpPr>
          <p:cxnSp>
            <p:nvCxnSpPr>
              <p:cNvPr id="24" name="Connecteur droit avec flèche 23"/>
              <p:cNvCxnSpPr/>
              <p:nvPr/>
            </p:nvCxnSpPr>
            <p:spPr>
              <a:xfrm flipH="1">
                <a:off x="7683396" y="5995605"/>
                <a:ext cx="14252433" cy="32166"/>
              </a:xfrm>
              <a:prstGeom prst="straightConnector1">
                <a:avLst/>
              </a:prstGeom>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necteur droit 18"/>
              <p:cNvCxnSpPr/>
              <p:nvPr/>
            </p:nvCxnSpPr>
            <p:spPr>
              <a:xfrm>
                <a:off x="21935829" y="5617620"/>
                <a:ext cx="0" cy="417771"/>
              </a:xfrm>
              <a:prstGeom prst="line">
                <a:avLst/>
              </a:prstGeom>
              <a:ln w="76200">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cxnSp>
          <p:nvCxnSpPr>
            <p:cNvPr id="28" name="Connecteur droit avec flèche 27"/>
            <p:cNvCxnSpPr/>
            <p:nvPr/>
          </p:nvCxnSpPr>
          <p:spPr>
            <a:xfrm flipV="1">
              <a:off x="3404994" y="5692141"/>
              <a:ext cx="0" cy="39659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grpSp>
      <p:sp>
        <p:nvSpPr>
          <p:cNvPr id="25" name="Rectangle 24"/>
          <p:cNvSpPr/>
          <p:nvPr/>
        </p:nvSpPr>
        <p:spPr>
          <a:xfrm>
            <a:off x="8784431" y="11601133"/>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27" name="Rectangle 26"/>
          <p:cNvSpPr/>
          <p:nvPr/>
        </p:nvSpPr>
        <p:spPr>
          <a:xfrm>
            <a:off x="13341927" y="11601133"/>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8784431" y="10467079"/>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13341927" y="10467079"/>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REPLACE</a:t>
            </a:r>
            <a:endParaRPr lang="fr-FR" sz="2800" dirty="0">
              <a:solidFill>
                <a:schemeClr val="bg1"/>
              </a:solidFill>
              <a:latin typeface="Segoe UI" panose="020B0502040204020203" pitchFamily="34" charset="0"/>
              <a:cs typeface="Segoe UI" panose="020B0502040204020203" pitchFamily="34" charset="0"/>
            </a:endParaRPr>
          </a:p>
        </p:txBody>
      </p:sp>
      <p:sp>
        <p:nvSpPr>
          <p:cNvPr id="33" name="Rectangle 32"/>
          <p:cNvSpPr/>
          <p:nvPr/>
        </p:nvSpPr>
        <p:spPr>
          <a:xfrm>
            <a:off x="8784431" y="9333025"/>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34" name="Rectangle 33"/>
          <p:cNvSpPr/>
          <p:nvPr/>
        </p:nvSpPr>
        <p:spPr>
          <a:xfrm>
            <a:off x="13341927" y="9333025"/>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
        <p:nvSpPr>
          <p:cNvPr id="35" name="Rectangle 34"/>
          <p:cNvSpPr/>
          <p:nvPr/>
        </p:nvSpPr>
        <p:spPr>
          <a:xfrm>
            <a:off x="8784431" y="8198971"/>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36" name="Rectangle 35"/>
          <p:cNvSpPr/>
          <p:nvPr/>
        </p:nvSpPr>
        <p:spPr>
          <a:xfrm>
            <a:off x="13341927" y="8198971"/>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
        <p:nvSpPr>
          <p:cNvPr id="37" name="Rectangle 36"/>
          <p:cNvSpPr/>
          <p:nvPr/>
        </p:nvSpPr>
        <p:spPr>
          <a:xfrm>
            <a:off x="8784431" y="7064917"/>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38" name="Rectangle 37"/>
          <p:cNvSpPr/>
          <p:nvPr/>
        </p:nvSpPr>
        <p:spPr>
          <a:xfrm>
            <a:off x="13341927" y="7064917"/>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054340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Les actions de navigation</a:t>
            </a: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24</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Réinitialiser l’historique avec l’action ROOT</a:t>
            </a:r>
            <a:endParaRPr lang="fr-FR" dirty="0"/>
          </a:p>
        </p:txBody>
      </p:sp>
      <p:sp>
        <p:nvSpPr>
          <p:cNvPr id="12" name="Rectangle 11"/>
          <p:cNvSpPr/>
          <p:nvPr/>
        </p:nvSpPr>
        <p:spPr>
          <a:xfrm>
            <a:off x="1672754"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grpSp>
        <p:nvGrpSpPr>
          <p:cNvPr id="31" name="Groupe 30"/>
          <p:cNvGrpSpPr/>
          <p:nvPr/>
        </p:nvGrpSpPr>
        <p:grpSpPr>
          <a:xfrm>
            <a:off x="3375660" y="5670960"/>
            <a:ext cx="18560169" cy="417771"/>
            <a:chOff x="3375660" y="5670960"/>
            <a:chExt cx="18560169" cy="417771"/>
          </a:xfrm>
        </p:grpSpPr>
        <p:grpSp>
          <p:nvGrpSpPr>
            <p:cNvPr id="26" name="Groupe 25"/>
            <p:cNvGrpSpPr/>
            <p:nvPr/>
          </p:nvGrpSpPr>
          <p:grpSpPr>
            <a:xfrm>
              <a:off x="3375660" y="5670960"/>
              <a:ext cx="18560169" cy="417771"/>
              <a:chOff x="7683396" y="5617620"/>
              <a:chExt cx="14252433" cy="417771"/>
            </a:xfrm>
          </p:grpSpPr>
          <p:cxnSp>
            <p:nvCxnSpPr>
              <p:cNvPr id="24" name="Connecteur droit avec flèche 23"/>
              <p:cNvCxnSpPr/>
              <p:nvPr/>
            </p:nvCxnSpPr>
            <p:spPr>
              <a:xfrm flipH="1">
                <a:off x="7683396" y="5995605"/>
                <a:ext cx="14252433" cy="32166"/>
              </a:xfrm>
              <a:prstGeom prst="straightConnector1">
                <a:avLst/>
              </a:prstGeom>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necteur droit 18"/>
              <p:cNvCxnSpPr/>
              <p:nvPr/>
            </p:nvCxnSpPr>
            <p:spPr>
              <a:xfrm>
                <a:off x="21935829" y="5617620"/>
                <a:ext cx="0" cy="417771"/>
              </a:xfrm>
              <a:prstGeom prst="line">
                <a:avLst/>
              </a:prstGeom>
              <a:ln w="76200">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cxnSp>
          <p:nvCxnSpPr>
            <p:cNvPr id="28" name="Connecteur droit avec flèche 27"/>
            <p:cNvCxnSpPr/>
            <p:nvPr/>
          </p:nvCxnSpPr>
          <p:spPr>
            <a:xfrm flipV="1">
              <a:off x="3404994" y="5692141"/>
              <a:ext cx="0" cy="39659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grpSp>
      <p:sp>
        <p:nvSpPr>
          <p:cNvPr id="25" name="Rectangle 24"/>
          <p:cNvSpPr/>
          <p:nvPr/>
        </p:nvSpPr>
        <p:spPr>
          <a:xfrm>
            <a:off x="8784431" y="11601133"/>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27" name="Rectangle 26"/>
          <p:cNvSpPr/>
          <p:nvPr/>
        </p:nvSpPr>
        <p:spPr>
          <a:xfrm>
            <a:off x="13341927" y="11601133"/>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9887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Les actions de navigation</a:t>
            </a: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25</a:t>
            </a:fld>
            <a:endParaRPr lang="fr-FR" dirty="0"/>
          </a:p>
        </p:txBody>
      </p:sp>
      <p:sp>
        <p:nvSpPr>
          <p:cNvPr id="4" name="Espace réservé du texte 3"/>
          <p:cNvSpPr>
            <a:spLocks noGrp="1"/>
          </p:cNvSpPr>
          <p:nvPr>
            <p:ph type="body" sz="quarter" idx="13"/>
          </p:nvPr>
        </p:nvSpPr>
        <p:spPr/>
        <p:txBody>
          <a:bodyPr/>
          <a:lstStyle/>
          <a:p>
            <a:r>
              <a:rPr lang="fr-FR" dirty="0" smtClean="0"/>
              <a:t>ROOT</a:t>
            </a:r>
          </a:p>
          <a:p>
            <a:pPr lvl="1"/>
            <a:r>
              <a:rPr lang="fr-FR" dirty="0" smtClean="0"/>
              <a:t>Réinitialise l’historique</a:t>
            </a:r>
          </a:p>
          <a:p>
            <a:pPr lvl="1"/>
            <a:r>
              <a:rPr lang="fr-FR" dirty="0" smtClean="0"/>
              <a:t>Positionné par DevBooster au démarrage de l’application (_</a:t>
            </a:r>
            <a:r>
              <a:rPr lang="fr-FR" dirty="0" err="1" smtClean="0"/>
              <a:t>EntryPoint</a:t>
            </a:r>
            <a:r>
              <a:rPr lang="fr-FR" dirty="0" smtClean="0"/>
              <a:t>)</a:t>
            </a:r>
          </a:p>
          <a:p>
            <a:pPr lvl="1"/>
            <a:endParaRPr lang="fr-FR" dirty="0"/>
          </a:p>
          <a:p>
            <a:r>
              <a:rPr lang="fr-FR" dirty="0" smtClean="0"/>
              <a:t>REPLACE</a:t>
            </a:r>
            <a:endParaRPr lang="fr-FR" dirty="0"/>
          </a:p>
          <a:p>
            <a:pPr lvl="1"/>
            <a:r>
              <a:rPr lang="fr-FR" dirty="0" smtClean="0"/>
              <a:t>Remplace la dernière entrée de l’historique</a:t>
            </a:r>
            <a:endParaRPr lang="fr-FR" dirty="0"/>
          </a:p>
          <a:p>
            <a:pPr lvl="1"/>
            <a:r>
              <a:rPr lang="fr-FR" dirty="0"/>
              <a:t>Positionné par DevBooster </a:t>
            </a:r>
            <a:r>
              <a:rPr lang="fr-FR" dirty="0" smtClean="0"/>
              <a:t>quand une méthode d’action rappelle le </a:t>
            </a:r>
            <a:r>
              <a:rPr lang="fr-FR" dirty="0" err="1" smtClean="0"/>
              <a:t>PageStep</a:t>
            </a:r>
            <a:r>
              <a:rPr lang="fr-FR" dirty="0" smtClean="0"/>
              <a:t> courant</a:t>
            </a:r>
          </a:p>
          <a:p>
            <a:pPr lvl="2"/>
            <a:r>
              <a:rPr lang="fr-FR" dirty="0" smtClean="0"/>
              <a:t>C’est le cas lors d’une erreur de validation, d’un rafraichissement partiel de page, etc.</a:t>
            </a:r>
            <a:endParaRPr lang="fr-FR" dirty="0"/>
          </a:p>
          <a:p>
            <a:pPr marL="0" lvl="1" indent="0">
              <a:buNone/>
            </a:pPr>
            <a:endParaRPr lang="fr-FR" dirty="0" smtClean="0"/>
          </a:p>
          <a:p>
            <a:r>
              <a:rPr lang="fr-FR" dirty="0" smtClean="0"/>
              <a:t>ADD</a:t>
            </a:r>
            <a:endParaRPr lang="fr-FR" dirty="0"/>
          </a:p>
          <a:p>
            <a:pPr lvl="1"/>
            <a:r>
              <a:rPr lang="fr-FR" dirty="0" smtClean="0"/>
              <a:t>Ajoute une entrée dans l’historique</a:t>
            </a:r>
          </a:p>
          <a:p>
            <a:pPr lvl="1"/>
            <a:r>
              <a:rPr lang="fr-FR" dirty="0" smtClean="0"/>
              <a:t>Positionné par DevBooster dans tous les autres cas</a:t>
            </a:r>
            <a:endParaRPr lang="fr-FR" dirty="0"/>
          </a:p>
          <a:p>
            <a:pPr marL="0" lvl="1" indent="0">
              <a:buNone/>
            </a:pPr>
            <a:endParaRPr lang="fr-FR" dirty="0" smtClean="0"/>
          </a:p>
          <a:p>
            <a:pPr marL="0" lvl="1" indent="0">
              <a:buNone/>
            </a:pPr>
            <a:endParaRPr lang="fr-FR" dirty="0"/>
          </a:p>
          <a:p>
            <a:pPr marL="0" lvl="1" indent="0">
              <a:buNone/>
            </a:pPr>
            <a:endParaRPr lang="fr-FR" dirty="0"/>
          </a:p>
          <a:p>
            <a:pPr marL="0" lvl="1" indent="0">
              <a:buNone/>
            </a:pPr>
            <a:endParaRPr lang="fr-FR" dirty="0"/>
          </a:p>
        </p:txBody>
      </p:sp>
      <p:sp>
        <p:nvSpPr>
          <p:cNvPr id="6" name="Espace réservé du texte 5"/>
          <p:cNvSpPr>
            <a:spLocks noGrp="1"/>
          </p:cNvSpPr>
          <p:nvPr>
            <p:ph type="body" sz="quarter" idx="14"/>
          </p:nvPr>
        </p:nvSpPr>
        <p:spPr/>
        <p:txBody>
          <a:bodyPr/>
          <a:lstStyle/>
          <a:p>
            <a:r>
              <a:rPr lang="fr-FR" dirty="0" smtClean="0"/>
              <a:t>ROOT, REPLACE et ADD</a:t>
            </a:r>
            <a:endParaRPr lang="fr-FR" dirty="0"/>
          </a:p>
        </p:txBody>
      </p:sp>
    </p:spTree>
    <p:extLst>
      <p:ext uri="{BB962C8B-B14F-4D97-AF65-F5344CB8AC3E}">
        <p14:creationId xmlns:p14="http://schemas.microsoft.com/office/powerpoint/2010/main" val="2871873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Les actions de navigation</a:t>
            </a: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26</a:t>
            </a:fld>
            <a:endParaRPr lang="fr-FR" dirty="0"/>
          </a:p>
        </p:txBody>
      </p:sp>
      <p:sp>
        <p:nvSpPr>
          <p:cNvPr id="4" name="Espace réservé du texte 3"/>
          <p:cNvSpPr>
            <a:spLocks noGrp="1"/>
          </p:cNvSpPr>
          <p:nvPr>
            <p:ph type="body" sz="quarter" idx="13"/>
          </p:nvPr>
        </p:nvSpPr>
        <p:spPr/>
        <p:txBody>
          <a:bodyPr/>
          <a:lstStyle/>
          <a:p>
            <a:r>
              <a:rPr lang="fr-FR" dirty="0" smtClean="0">
                <a:solidFill>
                  <a:schemeClr val="accent5">
                    <a:lumMod val="75000"/>
                  </a:schemeClr>
                </a:solidFill>
              </a:rPr>
              <a:t>L’objet MEF </a:t>
            </a:r>
            <a:r>
              <a:rPr lang="en-US" b="1" dirty="0" err="1" smtClean="0">
                <a:solidFill>
                  <a:schemeClr val="accent5">
                    <a:lumMod val="75000"/>
                  </a:schemeClr>
                </a:solidFill>
              </a:rPr>
              <a:t>ISpidResponseContext</a:t>
            </a:r>
            <a:r>
              <a:rPr lang="en-US" dirty="0" smtClean="0">
                <a:solidFill>
                  <a:schemeClr val="accent5">
                    <a:lumMod val="75000"/>
                  </a:schemeClr>
                </a:solidFill>
              </a:rPr>
              <a:t> </a:t>
            </a:r>
            <a:r>
              <a:rPr lang="en-US" dirty="0" err="1" smtClean="0">
                <a:solidFill>
                  <a:schemeClr val="accent5">
                    <a:lumMod val="75000"/>
                  </a:schemeClr>
                </a:solidFill>
              </a:rPr>
              <a:t>va</a:t>
            </a:r>
            <a:r>
              <a:rPr lang="en-US" dirty="0" smtClean="0">
                <a:solidFill>
                  <a:schemeClr val="accent5">
                    <a:lumMod val="75000"/>
                  </a:schemeClr>
                </a:solidFill>
              </a:rPr>
              <a:t> nous </a:t>
            </a:r>
            <a:r>
              <a:rPr lang="en-US" dirty="0" err="1" smtClean="0">
                <a:solidFill>
                  <a:schemeClr val="accent5">
                    <a:lumMod val="75000"/>
                  </a:schemeClr>
                </a:solidFill>
              </a:rPr>
              <a:t>permettre</a:t>
            </a:r>
            <a:r>
              <a:rPr lang="en-US" dirty="0" smtClean="0">
                <a:solidFill>
                  <a:schemeClr val="accent5">
                    <a:lumMod val="75000"/>
                  </a:schemeClr>
                </a:solidFill>
              </a:rPr>
              <a:t> de </a:t>
            </a:r>
            <a:r>
              <a:rPr lang="en-US" dirty="0" err="1" smtClean="0">
                <a:solidFill>
                  <a:schemeClr val="accent5">
                    <a:lumMod val="75000"/>
                  </a:schemeClr>
                </a:solidFill>
              </a:rPr>
              <a:t>surcharger</a:t>
            </a:r>
            <a:r>
              <a:rPr lang="en-US" dirty="0" smtClean="0">
                <a:solidFill>
                  <a:schemeClr val="accent5">
                    <a:lumMod val="75000"/>
                  </a:schemeClr>
                </a:solidFill>
              </a:rPr>
              <a:t> le </a:t>
            </a:r>
            <a:r>
              <a:rPr lang="en-US" dirty="0" err="1" smtClean="0">
                <a:solidFill>
                  <a:schemeClr val="accent5">
                    <a:lumMod val="75000"/>
                  </a:schemeClr>
                </a:solidFill>
              </a:rPr>
              <a:t>comportement</a:t>
            </a:r>
            <a:r>
              <a:rPr lang="en-US" dirty="0" smtClean="0">
                <a:solidFill>
                  <a:schemeClr val="accent5">
                    <a:lumMod val="75000"/>
                  </a:schemeClr>
                </a:solidFill>
              </a:rPr>
              <a:t> par </a:t>
            </a:r>
            <a:r>
              <a:rPr lang="en-US" dirty="0" err="1" smtClean="0">
                <a:solidFill>
                  <a:schemeClr val="accent5">
                    <a:lumMod val="75000"/>
                  </a:schemeClr>
                </a:solidFill>
              </a:rPr>
              <a:t>défaut</a:t>
            </a:r>
            <a:r>
              <a:rPr lang="en-US" dirty="0" smtClean="0">
                <a:solidFill>
                  <a:schemeClr val="accent5">
                    <a:lumMod val="75000"/>
                  </a:schemeClr>
                </a:solidFill>
              </a:rPr>
              <a:t> de DevBooster.</a:t>
            </a:r>
          </a:p>
          <a:p>
            <a:endParaRPr lang="fr-FR" dirty="0" smtClean="0">
              <a:solidFill>
                <a:schemeClr val="accent5">
                  <a:lumMod val="75000"/>
                </a:schemeClr>
              </a:solidFill>
            </a:endParaRPr>
          </a:p>
          <a:p>
            <a:endParaRPr lang="fr-FR" dirty="0">
              <a:solidFill>
                <a:srgbClr val="000000"/>
              </a:solidFill>
              <a:latin typeface="Consolas" panose="020B0609020204030204" pitchFamily="49" charset="0"/>
            </a:endParaRPr>
          </a:p>
          <a:p>
            <a:r>
              <a:rPr lang="fr-FR" dirty="0" smtClean="0">
                <a:solidFill>
                  <a:srgbClr val="000000"/>
                </a:solidFill>
                <a:latin typeface="Consolas" panose="020B0609020204030204" pitchFamily="49" charset="0"/>
              </a:rPr>
              <a:t>[</a:t>
            </a:r>
            <a:r>
              <a:rPr lang="fr-FR" dirty="0">
                <a:solidFill>
                  <a:srgbClr val="2B91AF"/>
                </a:solidFill>
                <a:latin typeface="Consolas" panose="020B0609020204030204" pitchFamily="49" charset="0"/>
              </a:rPr>
              <a:t>Import</a:t>
            </a:r>
            <a:r>
              <a:rPr lang="fr-FR"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ISpidResponseContext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SpidResponseContext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endParaRPr lang="fr-FR" dirty="0">
              <a:solidFill>
                <a:srgbClr val="000000"/>
              </a:solidFill>
              <a:latin typeface="Consolas" panose="020B0609020204030204" pitchFamily="49" charset="0"/>
            </a:endParaRPr>
          </a:p>
          <a:p>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Prepare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SpidResponseContext.HistoryAction</a:t>
            </a:r>
            <a:r>
              <a:rPr lang="fr-FR" dirty="0">
                <a:solidFill>
                  <a:srgbClr val="000000"/>
                </a:solidFill>
                <a:latin typeface="Consolas" panose="020B0609020204030204" pitchFamily="49" charset="0"/>
              </a:rPr>
              <a:t> = </a:t>
            </a:r>
            <a:r>
              <a:rPr lang="fr-FR" dirty="0" err="1">
                <a:solidFill>
                  <a:srgbClr val="2B91AF"/>
                </a:solidFill>
                <a:latin typeface="Consolas" panose="020B0609020204030204" pitchFamily="49" charset="0"/>
              </a:rPr>
              <a:t>SpidHistoryAction</a:t>
            </a:r>
            <a:r>
              <a:rPr lang="fr-FR" dirty="0" err="1">
                <a:solidFill>
                  <a:srgbClr val="000000"/>
                </a:solidFill>
                <a:latin typeface="Consolas" panose="020B0609020204030204" pitchFamily="49" charset="0"/>
              </a:rPr>
              <a:t>.Root</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endParaRPr lang="fr-FR" dirty="0" smtClean="0"/>
          </a:p>
          <a:p>
            <a:pPr marL="0" lvl="1" indent="0">
              <a:buNone/>
            </a:pPr>
            <a:endParaRPr lang="fr-FR" dirty="0"/>
          </a:p>
          <a:p>
            <a:pPr marL="0" lvl="1" indent="0">
              <a:buNone/>
            </a:pPr>
            <a:endParaRPr lang="fr-FR" dirty="0"/>
          </a:p>
          <a:p>
            <a:pPr marL="0" lvl="1" indent="0">
              <a:buNone/>
            </a:pPr>
            <a:endParaRPr lang="fr-FR" dirty="0"/>
          </a:p>
        </p:txBody>
      </p:sp>
      <p:sp>
        <p:nvSpPr>
          <p:cNvPr id="6" name="Espace réservé du texte 5"/>
          <p:cNvSpPr>
            <a:spLocks noGrp="1"/>
          </p:cNvSpPr>
          <p:nvPr>
            <p:ph type="body" sz="quarter" idx="14"/>
          </p:nvPr>
        </p:nvSpPr>
        <p:spPr/>
        <p:txBody>
          <a:bodyPr/>
          <a:lstStyle/>
          <a:p>
            <a:r>
              <a:rPr lang="fr-FR" dirty="0" smtClean="0"/>
              <a:t>ROOT, REPLACE et ADD</a:t>
            </a:r>
            <a:endParaRPr lang="fr-FR" dirty="0"/>
          </a:p>
        </p:txBody>
      </p:sp>
    </p:spTree>
    <p:extLst>
      <p:ext uri="{BB962C8B-B14F-4D97-AF65-F5344CB8AC3E}">
        <p14:creationId xmlns:p14="http://schemas.microsoft.com/office/powerpoint/2010/main" val="125239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Utiliser les actions de navigation</a:t>
            </a:r>
            <a:endParaRPr lang="fr-FR" dirty="0"/>
          </a:p>
        </p:txBody>
      </p:sp>
      <p:sp>
        <p:nvSpPr>
          <p:cNvPr id="2" name="Espace réservé du pied de page 1"/>
          <p:cNvSpPr>
            <a:spLocks noGrp="1"/>
          </p:cNvSpPr>
          <p:nvPr>
            <p:ph type="ftr" sz="quarter" idx="11"/>
          </p:nvPr>
        </p:nvSpPr>
        <p:spPr/>
        <p:txBody>
          <a:bodyPr/>
          <a:lstStyle/>
          <a:p>
            <a:pPr algn="ctr"/>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27</a:t>
            </a:fld>
            <a:endParaRPr lang="fr-FR" dirty="0"/>
          </a:p>
        </p:txBody>
      </p:sp>
      <p:sp>
        <p:nvSpPr>
          <p:cNvPr id="15" name="Espace réservé du texte 14"/>
          <p:cNvSpPr>
            <a:spLocks noGrp="1"/>
          </p:cNvSpPr>
          <p:nvPr>
            <p:ph type="body" sz="quarter" idx="13"/>
          </p:nvPr>
        </p:nvSpPr>
        <p:spPr/>
        <p:txBody>
          <a:bodyPr/>
          <a:lstStyle/>
          <a:p>
            <a:r>
              <a:rPr lang="fr-FR" dirty="0" smtClean="0"/>
              <a:t>TP 4.1 : </a:t>
            </a:r>
            <a:r>
              <a:rPr lang="fr-FR" dirty="0" smtClean="0">
                <a:hlinkClick r:id="rId3"/>
              </a:rPr>
              <a:t>Utiliser les actions de navigation</a:t>
            </a:r>
            <a:endParaRPr lang="fr-FR" dirty="0"/>
          </a:p>
        </p:txBody>
      </p:sp>
      <p:sp>
        <p:nvSpPr>
          <p:cNvPr id="16" name="Espace réservé du texte 15"/>
          <p:cNvSpPr>
            <a:spLocks noGrp="1"/>
          </p:cNvSpPr>
          <p:nvPr>
            <p:ph type="body" sz="quarter" idx="14"/>
          </p:nvPr>
        </p:nvSpPr>
        <p:spPr/>
        <p:txBody>
          <a:bodyPr/>
          <a:lstStyle/>
          <a:p>
            <a:r>
              <a:rPr lang="fr-FR" dirty="0" smtClean="0"/>
              <a:t>A vous de jouer !</a:t>
            </a:r>
            <a:endParaRPr lang="fr-FR" dirty="0"/>
          </a:p>
          <a:p>
            <a:endParaRPr lang="fr-FR"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pic>
        <p:nvPicPr>
          <p:cNvPr id="1026" name="Picture 2" descr="https://devbooster-si.cm-cic.fr/ddoc/devbooster.aspx?_pid=Image&amp;n=image-79585258-e9c3-44f2-af72-782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0040" y="4305830"/>
            <a:ext cx="4391025" cy="693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evbooster-si.cm-cic.fr/ddoc/devbooster.aspx?_pid=Image&amp;n=image-b76fdd42-ee55-4725-8757-b90c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3535" y="4305830"/>
            <a:ext cx="4391025" cy="692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642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Tronquer l’historique</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28</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l’écran de bonne fin avec le bouton « Confirmer »</a:t>
            </a:r>
            <a:endParaRPr lang="fr-FR" dirty="0"/>
          </a:p>
        </p:txBody>
      </p:sp>
      <p:sp>
        <p:nvSpPr>
          <p:cNvPr id="12" name="Rectangle 11"/>
          <p:cNvSpPr/>
          <p:nvPr/>
        </p:nvSpPr>
        <p:spPr>
          <a:xfrm>
            <a:off x="6260563" y="376064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6064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8725007" y="10444784"/>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13282503" y="10444784"/>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8725007" y="9310730"/>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5" name="Rectangle 24"/>
          <p:cNvSpPr/>
          <p:nvPr/>
        </p:nvSpPr>
        <p:spPr>
          <a:xfrm>
            <a:off x="13282503" y="9310730"/>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
        <p:nvSpPr>
          <p:cNvPr id="26" name="Rectangle 25"/>
          <p:cNvSpPr/>
          <p:nvPr/>
        </p:nvSpPr>
        <p:spPr>
          <a:xfrm>
            <a:off x="8725007" y="8176676"/>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27" name="Rectangle 26"/>
          <p:cNvSpPr/>
          <p:nvPr/>
        </p:nvSpPr>
        <p:spPr>
          <a:xfrm>
            <a:off x="13282503" y="8176676"/>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
        <p:nvSpPr>
          <p:cNvPr id="28" name="Rectangle 27"/>
          <p:cNvSpPr/>
          <p:nvPr/>
        </p:nvSpPr>
        <p:spPr>
          <a:xfrm>
            <a:off x="8725007" y="7042622"/>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13282503" y="7042622"/>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635474" y="3791373"/>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8725007" y="11578838"/>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13282503" y="11578838"/>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4" name="Connecteur droit avec flèche 23"/>
          <p:cNvCxnSpPr/>
          <p:nvPr/>
        </p:nvCxnSpPr>
        <p:spPr>
          <a:xfrm flipV="1">
            <a:off x="19213158" y="4686302"/>
            <a:ext cx="794582" cy="1479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34855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Tronquer l’historique</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29</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l’écran de bonne fin avec le bouton « Confirmer »</a:t>
            </a:r>
            <a:endParaRPr lang="fr-FR" dirty="0"/>
          </a:p>
        </p:txBody>
      </p:sp>
      <p:sp>
        <p:nvSpPr>
          <p:cNvPr id="12" name="Rectangle 11"/>
          <p:cNvSpPr/>
          <p:nvPr/>
        </p:nvSpPr>
        <p:spPr>
          <a:xfrm>
            <a:off x="6260563" y="376064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6064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8725007" y="10444784"/>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13282503" y="10444784"/>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635474" y="3791373"/>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8725007" y="11578838"/>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13282503" y="11578838"/>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pic>
        <p:nvPicPr>
          <p:cNvPr id="30" name="Image 29"/>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grpSp>
        <p:nvGrpSpPr>
          <p:cNvPr id="31" name="Groupe 30"/>
          <p:cNvGrpSpPr/>
          <p:nvPr/>
        </p:nvGrpSpPr>
        <p:grpSpPr>
          <a:xfrm>
            <a:off x="7827112" y="5670960"/>
            <a:ext cx="14108717" cy="447888"/>
            <a:chOff x="3375660" y="5670960"/>
            <a:chExt cx="18560169" cy="417771"/>
          </a:xfrm>
        </p:grpSpPr>
        <p:grpSp>
          <p:nvGrpSpPr>
            <p:cNvPr id="32" name="Groupe 31"/>
            <p:cNvGrpSpPr/>
            <p:nvPr/>
          </p:nvGrpSpPr>
          <p:grpSpPr>
            <a:xfrm>
              <a:off x="3375660" y="5670960"/>
              <a:ext cx="18560169" cy="417771"/>
              <a:chOff x="7683396" y="5617620"/>
              <a:chExt cx="14252433" cy="417771"/>
            </a:xfrm>
          </p:grpSpPr>
          <p:cxnSp>
            <p:nvCxnSpPr>
              <p:cNvPr id="34" name="Connecteur droit avec flèche 33"/>
              <p:cNvCxnSpPr/>
              <p:nvPr/>
            </p:nvCxnSpPr>
            <p:spPr>
              <a:xfrm flipH="1">
                <a:off x="7683396" y="5995605"/>
                <a:ext cx="14252433" cy="32166"/>
              </a:xfrm>
              <a:prstGeom prst="straightConnector1">
                <a:avLst/>
              </a:prstGeom>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Connecteur droit 34"/>
              <p:cNvCxnSpPr/>
              <p:nvPr/>
            </p:nvCxnSpPr>
            <p:spPr>
              <a:xfrm>
                <a:off x="21935829" y="5617620"/>
                <a:ext cx="0" cy="417771"/>
              </a:xfrm>
              <a:prstGeom prst="line">
                <a:avLst/>
              </a:prstGeom>
              <a:ln w="76200">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cxnSp>
          <p:nvCxnSpPr>
            <p:cNvPr id="33" name="Connecteur droit avec flèche 32"/>
            <p:cNvCxnSpPr/>
            <p:nvPr/>
          </p:nvCxnSpPr>
          <p:spPr>
            <a:xfrm flipV="1">
              <a:off x="3404994" y="5692141"/>
              <a:ext cx="0" cy="396590"/>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1615419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Le bouton retour</a:t>
            </a:r>
            <a:endParaRPr lang="fr-FR" dirty="0"/>
          </a:p>
        </p:txBody>
      </p:sp>
      <p:sp>
        <p:nvSpPr>
          <p:cNvPr id="5" name="Espace réservé du texte 4"/>
          <p:cNvSpPr>
            <a:spLocks noGrp="1"/>
          </p:cNvSpPr>
          <p:nvPr>
            <p:ph type="body" sz="quarter" idx="13"/>
          </p:nvPr>
        </p:nvSpPr>
        <p:spPr>
          <a:xfrm>
            <a:off x="8965051" y="2961748"/>
            <a:ext cx="14741087" cy="9622365"/>
          </a:xfrm>
        </p:spPr>
        <p:txBody>
          <a:bodyPr/>
          <a:lstStyle/>
          <a:p>
            <a:r>
              <a:rPr lang="fr-FR" dirty="0"/>
              <a:t>Un bouton « applicatif », intégré à l’App.</a:t>
            </a:r>
          </a:p>
          <a:p>
            <a:endParaRPr lang="fr-FR" dirty="0" smtClean="0"/>
          </a:p>
          <a:p>
            <a:endParaRPr lang="fr-FR" dirty="0"/>
          </a:p>
          <a:p>
            <a:endParaRPr lang="fr-FR" dirty="0" smtClean="0"/>
          </a:p>
          <a:p>
            <a:r>
              <a:rPr lang="fr-FR" dirty="0" smtClean="0"/>
              <a:t>Un bouton « système », intégré à l’appareil de manière physique ou logicielle.</a:t>
            </a:r>
          </a:p>
          <a:p>
            <a:endParaRPr lang="fr-FR" dirty="0"/>
          </a:p>
        </p:txBody>
      </p:sp>
      <p:sp>
        <p:nvSpPr>
          <p:cNvPr id="6" name="Espace réservé du texte 5"/>
          <p:cNvSpPr>
            <a:spLocks noGrp="1"/>
          </p:cNvSpPr>
          <p:nvPr>
            <p:ph type="body" sz="quarter" idx="14"/>
          </p:nvPr>
        </p:nvSpPr>
        <p:spPr/>
        <p:txBody>
          <a:bodyPr/>
          <a:lstStyle/>
          <a:p>
            <a:r>
              <a:rPr lang="fr-FR" dirty="0" smtClean="0"/>
              <a:t>Le(s) bouton(s) retour</a:t>
            </a:r>
            <a:endParaRPr lang="fr-FR" dirty="0"/>
          </a:p>
        </p:txBody>
      </p:sp>
      <p:pic>
        <p:nvPicPr>
          <p:cNvPr id="7" name="Image 6"/>
          <p:cNvPicPr>
            <a:picLocks noChangeAspect="1"/>
          </p:cNvPicPr>
          <p:nvPr/>
        </p:nvPicPr>
        <p:blipFill>
          <a:blip r:embed="rId3"/>
          <a:stretch>
            <a:fillRect/>
          </a:stretch>
        </p:blipFill>
        <p:spPr>
          <a:xfrm>
            <a:off x="1641400" y="2961747"/>
            <a:ext cx="5409646" cy="9622366"/>
          </a:xfrm>
          <a:prstGeom prst="rect">
            <a:avLst/>
          </a:prstGeom>
        </p:spPr>
      </p:pic>
      <p:sp>
        <p:nvSpPr>
          <p:cNvPr id="2" name="Rectangle 1"/>
          <p:cNvSpPr/>
          <p:nvPr/>
        </p:nvSpPr>
        <p:spPr>
          <a:xfrm>
            <a:off x="1706378" y="3457575"/>
            <a:ext cx="672459" cy="57150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 name="Rectangle 7"/>
          <p:cNvSpPr/>
          <p:nvPr/>
        </p:nvSpPr>
        <p:spPr>
          <a:xfrm>
            <a:off x="2470825" y="11927442"/>
            <a:ext cx="739705" cy="606873"/>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2" name="Image 11"/>
          <p:cNvPicPr>
            <a:picLocks noChangeAspect="1"/>
          </p:cNvPicPr>
          <p:nvPr/>
        </p:nvPicPr>
        <p:blipFill>
          <a:blip r:embed="rId4"/>
          <a:stretch>
            <a:fillRect/>
          </a:stretch>
        </p:blipFill>
        <p:spPr>
          <a:xfrm>
            <a:off x="8298301" y="5746413"/>
            <a:ext cx="666750" cy="666750"/>
          </a:xfrm>
          <a:prstGeom prst="rect">
            <a:avLst/>
          </a:prstGeom>
        </p:spPr>
      </p:pic>
      <p:pic>
        <p:nvPicPr>
          <p:cNvPr id="13" name="Image 12"/>
          <p:cNvPicPr>
            <a:picLocks noChangeAspect="1"/>
          </p:cNvPicPr>
          <p:nvPr/>
        </p:nvPicPr>
        <p:blipFill>
          <a:blip r:embed="rId5"/>
          <a:stretch>
            <a:fillRect/>
          </a:stretch>
        </p:blipFill>
        <p:spPr>
          <a:xfrm>
            <a:off x="8298301" y="2999415"/>
            <a:ext cx="666750" cy="666750"/>
          </a:xfrm>
          <a:prstGeom prst="rect">
            <a:avLst/>
          </a:prstGeom>
        </p:spPr>
      </p:pic>
      <p:sp>
        <p:nvSpPr>
          <p:cNvPr id="3" name="Espace réservé du pied de page 2"/>
          <p:cNvSpPr>
            <a:spLocks noGrp="1"/>
          </p:cNvSpPr>
          <p:nvPr>
            <p:ph type="ftr" sz="quarter" idx="11"/>
          </p:nvPr>
        </p:nvSpPr>
        <p:spPr/>
        <p:txBody>
          <a:bodyPr/>
          <a:lstStyle/>
          <a:p>
            <a:r>
              <a:rPr lang="fr-FR" smtClean="0"/>
              <a:t>DEVWEBSPID - Cinématique mobile</a:t>
            </a:r>
            <a:endParaRPr lang="fr-FR" dirty="0"/>
          </a:p>
        </p:txBody>
      </p:sp>
      <p:sp>
        <p:nvSpPr>
          <p:cNvPr id="9" name="Espace réservé du numéro de diapositive 8"/>
          <p:cNvSpPr>
            <a:spLocks noGrp="1"/>
          </p:cNvSpPr>
          <p:nvPr>
            <p:ph type="sldNum" sz="quarter" idx="12"/>
          </p:nvPr>
        </p:nvSpPr>
        <p:spPr/>
        <p:txBody>
          <a:bodyPr/>
          <a:lstStyle/>
          <a:p>
            <a:fld id="{3EE1DE5A-27D4-4895-8E04-340D57AD09FB}" type="slidenum">
              <a:rPr lang="fr-FR" smtClean="0"/>
              <a:pPr/>
              <a:t>3</a:t>
            </a:fld>
            <a:endParaRPr lang="fr-FR"/>
          </a:p>
        </p:txBody>
      </p:sp>
    </p:spTree>
    <p:extLst>
      <p:ext uri="{BB962C8B-B14F-4D97-AF65-F5344CB8AC3E}">
        <p14:creationId xmlns:p14="http://schemas.microsoft.com/office/powerpoint/2010/main" val="78644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Tronquer l’historique</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30</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l’écran de bonne fin avec le bouton « Confirmer »</a:t>
            </a:r>
            <a:endParaRPr lang="fr-FR" dirty="0"/>
          </a:p>
        </p:txBody>
      </p:sp>
      <p:sp>
        <p:nvSpPr>
          <p:cNvPr id="12" name="Rectangle 11"/>
          <p:cNvSpPr/>
          <p:nvPr/>
        </p:nvSpPr>
        <p:spPr>
          <a:xfrm>
            <a:off x="6260563" y="376064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6064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635474" y="3791373"/>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8725007" y="11578838"/>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13282503" y="11578838"/>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4" name="Connecteur droit avec flèche 23"/>
          <p:cNvCxnSpPr/>
          <p:nvPr/>
        </p:nvCxnSpPr>
        <p:spPr>
          <a:xfrm flipH="1">
            <a:off x="5310739" y="4661264"/>
            <a:ext cx="765585"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Image 7"/>
          <p:cNvPicPr>
            <a:picLocks noChangeAspect="1"/>
          </p:cNvPicPr>
          <p:nvPr/>
        </p:nvPicPr>
        <p:blipFill>
          <a:blip r:embed="rId3"/>
          <a:stretch>
            <a:fillRect/>
          </a:stretch>
        </p:blipFill>
        <p:spPr>
          <a:xfrm>
            <a:off x="3497712"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45027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Tronquer l’historique</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31</a:t>
            </a:fld>
            <a:endParaRPr lang="fr-FR" dirty="0"/>
          </a:p>
        </p:txBody>
      </p:sp>
      <p:sp>
        <p:nvSpPr>
          <p:cNvPr id="4" name="Espace réservé du texte 3"/>
          <p:cNvSpPr>
            <a:spLocks noGrp="1"/>
          </p:cNvSpPr>
          <p:nvPr>
            <p:ph type="body" sz="quarter" idx="13"/>
          </p:nvPr>
        </p:nvSpPr>
        <p:spPr/>
        <p:txBody>
          <a:bodyPr/>
          <a:lstStyle/>
          <a:p>
            <a:r>
              <a:rPr lang="fr-FR" dirty="0" smtClean="0">
                <a:solidFill>
                  <a:srgbClr val="000000"/>
                </a:solidFill>
                <a:latin typeface="Consolas" panose="020B0609020204030204" pitchFamily="49" charset="0"/>
              </a:rPr>
              <a:t>[</a:t>
            </a:r>
            <a:r>
              <a:rPr lang="fr-FR" dirty="0">
                <a:solidFill>
                  <a:srgbClr val="2B91AF"/>
                </a:solidFill>
                <a:latin typeface="Consolas" panose="020B0609020204030204" pitchFamily="49" charset="0"/>
              </a:rPr>
              <a:t>Import</a:t>
            </a:r>
            <a:r>
              <a:rPr lang="fr-FR"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ISpidResponseContext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SpidResponseContext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r>
              <a:rPr lang="fr-FR" dirty="0" smtClean="0">
                <a:solidFill>
                  <a:srgbClr val="000000"/>
                </a:solidFill>
                <a:latin typeface="Consolas" panose="020B0609020204030204" pitchFamily="49" charset="0"/>
              </a:rPr>
              <a:t/>
            </a:r>
            <a:br>
              <a:rPr lang="fr-FR" dirty="0" smtClean="0">
                <a:solidFill>
                  <a:srgbClr val="000000"/>
                </a:solidFill>
                <a:latin typeface="Consolas" panose="020B0609020204030204" pitchFamily="49" charset="0"/>
              </a:rPr>
            </a:br>
            <a:r>
              <a:rPr lang="fr-FR" dirty="0" smtClean="0">
                <a:solidFill>
                  <a:srgbClr val="000000"/>
                </a:solidFill>
                <a:latin typeface="Consolas" panose="020B0609020204030204" pitchFamily="49" charset="0"/>
              </a:rPr>
              <a:t>[</a:t>
            </a:r>
            <a:r>
              <a:rPr lang="fr-FR" dirty="0">
                <a:solidFill>
                  <a:srgbClr val="2B91AF"/>
                </a:solidFill>
                <a:latin typeface="Consolas" panose="020B0609020204030204" pitchFamily="49" charset="0"/>
              </a:rPr>
              <a:t>Import</a:t>
            </a:r>
            <a:r>
              <a:rPr lang="fr-FR"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ISpidHistoryHelper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SpidHistoryHelper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endParaRPr lang="fr-FR" dirty="0">
              <a:solidFill>
                <a:srgbClr val="000000"/>
              </a:solidFill>
              <a:latin typeface="Consolas" panose="020B0609020204030204" pitchFamily="49" charset="0"/>
            </a:endParaRPr>
          </a:p>
          <a:p>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Prepare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SpidResponseContext.HistoryPreviousPageName</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smtClean="0">
                <a:solidFill>
                  <a:srgbClr val="000000"/>
                </a:solidFill>
                <a:latin typeface="Consolas" panose="020B0609020204030204" pitchFamily="49" charset="0"/>
              </a:rPr>
              <a:t> = </a:t>
            </a:r>
            <a:r>
              <a:rPr lang="fr-FR" dirty="0" err="1" smtClean="0">
                <a:solidFill>
                  <a:srgbClr val="000000"/>
                </a:solidFill>
                <a:latin typeface="Consolas" panose="020B0609020204030204" pitchFamily="49" charset="0"/>
              </a:rPr>
              <a:t>SpidHistoryHelper.GetPageName</a:t>
            </a:r>
            <a:r>
              <a:rPr lang="fr-FR" dirty="0" smtClean="0">
                <a:solidFill>
                  <a:srgbClr val="000000"/>
                </a:solidFill>
                <a:latin typeface="Consolas" panose="020B0609020204030204" pitchFamily="49" charset="0"/>
              </a:rPr>
              <a:t>(</a:t>
            </a:r>
            <a:r>
              <a:rPr lang="fr-FR" dirty="0" err="1" smtClean="0">
                <a:solidFill>
                  <a:srgbClr val="0000FF"/>
                </a:solidFill>
                <a:latin typeface="Consolas" panose="020B0609020204030204" pitchFamily="49" charset="0"/>
              </a:rPr>
              <a:t>typeof</a:t>
            </a:r>
            <a:r>
              <a:rPr lang="fr-FR" dirty="0" smtClean="0">
                <a:solidFill>
                  <a:srgbClr val="000000"/>
                </a:solidFill>
                <a:latin typeface="Consolas" panose="020B0609020204030204" pitchFamily="49" charset="0"/>
              </a:rPr>
              <a:t>(</a:t>
            </a:r>
            <a:r>
              <a:rPr lang="fr-FR" dirty="0" smtClean="0">
                <a:solidFill>
                  <a:srgbClr val="2B91AF"/>
                </a:solidFill>
                <a:latin typeface="Consolas" panose="020B0609020204030204" pitchFamily="49" charset="0"/>
              </a:rPr>
              <a:t>Menu</a:t>
            </a:r>
            <a:r>
              <a:rPr lang="fr-FR" dirty="0" smtClean="0">
                <a:solidFill>
                  <a:srgbClr val="000000"/>
                </a:solidFill>
                <a:latin typeface="Consolas" panose="020B0609020204030204" pitchFamily="49" charset="0"/>
              </a:rPr>
              <a:t>));</a:t>
            </a:r>
            <a:endParaRPr lang="fr-FR" dirty="0">
              <a:solidFill>
                <a:srgbClr val="000000"/>
              </a:solidFill>
              <a:latin typeface="Consolas" panose="020B0609020204030204" pitchFamily="49" charset="0"/>
            </a:endParaRPr>
          </a:p>
          <a:p>
            <a:r>
              <a:rPr lang="fr-FR" dirty="0" smtClean="0">
                <a:solidFill>
                  <a:srgbClr val="000000"/>
                </a:solidFill>
                <a:latin typeface="Consolas" panose="020B0609020204030204" pitchFamily="49" charset="0"/>
              </a:rPr>
              <a:t>}</a:t>
            </a:r>
          </a:p>
          <a:p>
            <a:endParaRPr lang="fr-FR" dirty="0">
              <a:solidFill>
                <a:srgbClr val="000000"/>
              </a:solidFill>
              <a:latin typeface="Consolas" panose="020B0609020204030204" pitchFamily="49" charset="0"/>
            </a:endParaRPr>
          </a:p>
          <a:p>
            <a:r>
              <a:rPr lang="fr-FR" dirty="0">
                <a:solidFill>
                  <a:schemeClr val="accent5">
                    <a:lumMod val="75000"/>
                  </a:schemeClr>
                </a:solidFill>
              </a:rPr>
              <a:t>L’objet MEF </a:t>
            </a:r>
            <a:r>
              <a:rPr lang="en-US" b="1" dirty="0" err="1">
                <a:solidFill>
                  <a:schemeClr val="accent5">
                    <a:lumMod val="75000"/>
                  </a:schemeClr>
                </a:solidFill>
              </a:rPr>
              <a:t>ISpidResponseContext</a:t>
            </a:r>
            <a:r>
              <a:rPr lang="en-US" dirty="0">
                <a:solidFill>
                  <a:schemeClr val="accent5">
                    <a:lumMod val="75000"/>
                  </a:schemeClr>
                </a:solidFill>
              </a:rPr>
              <a:t> </a:t>
            </a:r>
            <a:r>
              <a:rPr lang="en-US" dirty="0" err="1">
                <a:solidFill>
                  <a:schemeClr val="accent5">
                    <a:lumMod val="75000"/>
                  </a:schemeClr>
                </a:solidFill>
              </a:rPr>
              <a:t>va</a:t>
            </a:r>
            <a:r>
              <a:rPr lang="en-US" dirty="0">
                <a:solidFill>
                  <a:schemeClr val="accent5">
                    <a:lumMod val="75000"/>
                  </a:schemeClr>
                </a:solidFill>
              </a:rPr>
              <a:t> nous </a:t>
            </a:r>
            <a:r>
              <a:rPr lang="en-US" dirty="0" err="1">
                <a:solidFill>
                  <a:schemeClr val="accent5">
                    <a:lumMod val="75000"/>
                  </a:schemeClr>
                </a:solidFill>
              </a:rPr>
              <a:t>permettre</a:t>
            </a:r>
            <a:r>
              <a:rPr lang="en-US" dirty="0">
                <a:solidFill>
                  <a:schemeClr val="accent5">
                    <a:lumMod val="75000"/>
                  </a:schemeClr>
                </a:solidFill>
              </a:rPr>
              <a:t> de </a:t>
            </a:r>
            <a:r>
              <a:rPr lang="en-US" dirty="0" err="1">
                <a:solidFill>
                  <a:schemeClr val="accent5">
                    <a:lumMod val="75000"/>
                  </a:schemeClr>
                </a:solidFill>
              </a:rPr>
              <a:t>rédéfinir</a:t>
            </a:r>
            <a:r>
              <a:rPr lang="en-US" dirty="0">
                <a:solidFill>
                  <a:schemeClr val="accent5">
                    <a:lumMod val="75000"/>
                  </a:schemeClr>
                </a:solidFill>
              </a:rPr>
              <a:t> </a:t>
            </a:r>
            <a:endParaRPr lang="en-US" dirty="0" smtClean="0">
              <a:solidFill>
                <a:schemeClr val="accent5">
                  <a:lumMod val="75000"/>
                </a:schemeClr>
              </a:solidFill>
            </a:endParaRPr>
          </a:p>
          <a:p>
            <a:r>
              <a:rPr lang="en-US" dirty="0" err="1" smtClean="0">
                <a:solidFill>
                  <a:schemeClr val="accent5">
                    <a:lumMod val="75000"/>
                  </a:schemeClr>
                </a:solidFill>
              </a:rPr>
              <a:t>l’identifiant</a:t>
            </a:r>
            <a:r>
              <a:rPr lang="en-US" dirty="0" smtClean="0">
                <a:solidFill>
                  <a:schemeClr val="accent5">
                    <a:lumMod val="75000"/>
                  </a:schemeClr>
                </a:solidFill>
              </a:rPr>
              <a:t> </a:t>
            </a:r>
            <a:r>
              <a:rPr lang="en-US" dirty="0">
                <a:solidFill>
                  <a:schemeClr val="accent5">
                    <a:lumMod val="75000"/>
                  </a:schemeClr>
                </a:solidFill>
              </a:rPr>
              <a:t>de </a:t>
            </a:r>
            <a:r>
              <a:rPr lang="fr-FR" dirty="0"/>
              <a:t>la page précédente dans </a:t>
            </a:r>
            <a:r>
              <a:rPr lang="fr-FR" dirty="0" smtClean="0"/>
              <a:t>l’historique, </a:t>
            </a:r>
          </a:p>
          <a:p>
            <a:r>
              <a:rPr lang="fr-FR" b="1" dirty="0" err="1" smtClean="0"/>
              <a:t>ISpidHistoryHelper</a:t>
            </a:r>
            <a:r>
              <a:rPr lang="fr-FR" dirty="0" smtClean="0"/>
              <a:t> va lui nous permettre de calculer cet identifiant.</a:t>
            </a:r>
          </a:p>
          <a:p>
            <a:endParaRPr lang="fr-FR" dirty="0"/>
          </a:p>
          <a:p>
            <a:endParaRPr lang="fr-FR" dirty="0"/>
          </a:p>
          <a:p>
            <a:endParaRPr lang="fr-FR" dirty="0" smtClean="0">
              <a:solidFill>
                <a:srgbClr val="000000"/>
              </a:solidFill>
              <a:latin typeface="Consolas" panose="020B0609020204030204" pitchFamily="49" charset="0"/>
            </a:endParaRPr>
          </a:p>
        </p:txBody>
      </p:sp>
      <p:sp>
        <p:nvSpPr>
          <p:cNvPr id="6" name="Espace réservé du texte 5"/>
          <p:cNvSpPr>
            <a:spLocks noGrp="1"/>
          </p:cNvSpPr>
          <p:nvPr>
            <p:ph type="body" sz="quarter" idx="14"/>
          </p:nvPr>
        </p:nvSpPr>
        <p:spPr/>
        <p:txBody>
          <a:bodyPr/>
          <a:lstStyle/>
          <a:p>
            <a:r>
              <a:rPr lang="fr-FR" dirty="0" smtClean="0"/>
              <a:t>Redéfinir la page précédente dans l’historique</a:t>
            </a:r>
            <a:endParaRPr lang="fr-FR" dirty="0"/>
          </a:p>
          <a:p>
            <a:endParaRPr lang="fr-FR" dirty="0"/>
          </a:p>
        </p:txBody>
      </p:sp>
    </p:spTree>
    <p:extLst>
      <p:ext uri="{BB962C8B-B14F-4D97-AF65-F5344CB8AC3E}">
        <p14:creationId xmlns:p14="http://schemas.microsoft.com/office/powerpoint/2010/main" val="20131161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calcul des identifiants</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32</a:t>
            </a:fld>
            <a:endParaRPr lang="fr-FR" dirty="0"/>
          </a:p>
        </p:txBody>
      </p:sp>
      <p:sp>
        <p:nvSpPr>
          <p:cNvPr id="4" name="Espace réservé du texte 3"/>
          <p:cNvSpPr>
            <a:spLocks noGrp="1"/>
          </p:cNvSpPr>
          <p:nvPr>
            <p:ph type="body" sz="quarter" idx="13"/>
          </p:nvPr>
        </p:nvSpPr>
        <p:spPr/>
        <p:txBody>
          <a:bodyPr/>
          <a:lstStyle/>
          <a:p>
            <a:r>
              <a:rPr lang="fr-FR" dirty="0" smtClean="0">
                <a:solidFill>
                  <a:schemeClr val="accent5">
                    <a:lumMod val="75000"/>
                  </a:schemeClr>
                </a:solidFill>
              </a:rPr>
              <a:t>DevBooster calcule ces identifiants en concaténant le nom du </a:t>
            </a:r>
            <a:r>
              <a:rPr lang="fr-FR" dirty="0" err="1" smtClean="0">
                <a:solidFill>
                  <a:schemeClr val="accent5">
                    <a:lumMod val="75000"/>
                  </a:schemeClr>
                </a:solidFill>
              </a:rPr>
              <a:t>PageStep</a:t>
            </a:r>
            <a:r>
              <a:rPr lang="fr-FR" dirty="0" smtClean="0">
                <a:solidFill>
                  <a:schemeClr val="accent5">
                    <a:lumMod val="75000"/>
                  </a:schemeClr>
                </a:solidFill>
              </a:rPr>
              <a:t> courant et le nom des clés d’étapes et leur valeurs</a:t>
            </a:r>
            <a:r>
              <a:rPr lang="fr-FR" dirty="0">
                <a:solidFill>
                  <a:schemeClr val="accent5">
                    <a:lumMod val="75000"/>
                  </a:schemeClr>
                </a:solidFill>
              </a:rPr>
              <a:t>. </a:t>
            </a:r>
            <a:endParaRPr lang="fr-FR" dirty="0" smtClean="0"/>
          </a:p>
          <a:p>
            <a:endParaRPr lang="fr-FR" dirty="0">
              <a:solidFill>
                <a:srgbClr val="000000"/>
              </a:solidFill>
              <a:latin typeface="Consolas" panose="020B0609020204030204" pitchFamily="49" charset="0"/>
            </a:endParaRPr>
          </a:p>
          <a:p>
            <a:r>
              <a:rPr lang="fr-FR" dirty="0" err="1">
                <a:solidFill>
                  <a:srgbClr val="0000FF"/>
                </a:solidFill>
                <a:latin typeface="Consolas" panose="020B0609020204030204" pitchFamily="49" charset="0"/>
              </a:rPr>
              <a:t>internal</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2B91AF"/>
                </a:solidFill>
                <a:latin typeface="Consolas" panose="020B0609020204030204" pitchFamily="49" charset="0"/>
              </a:rPr>
              <a:t>BeneficiaryList</a:t>
            </a:r>
            <a:r>
              <a:rPr lang="fr-FR" dirty="0">
                <a:solidFill>
                  <a:srgbClr val="000000"/>
                </a:solidFill>
                <a:latin typeface="Consolas" panose="020B0609020204030204" pitchFamily="49" charset="0"/>
              </a:rPr>
              <a:t> : </a:t>
            </a:r>
            <a:r>
              <a:rPr lang="fr-FR" dirty="0" err="1">
                <a:solidFill>
                  <a:srgbClr val="2B91AF"/>
                </a:solidFill>
                <a:latin typeface="Consolas" panose="020B0609020204030204" pitchFamily="49" charset="0"/>
              </a:rPr>
              <a:t>ObjectPageStep</a:t>
            </a:r>
            <a:r>
              <a:rPr lang="fr-FR" dirty="0">
                <a:solidFill>
                  <a:srgbClr val="000000"/>
                </a:solidFill>
                <a:latin typeface="Consolas" panose="020B0609020204030204" pitchFamily="49" charset="0"/>
              </a:rPr>
              <a:t>&lt;</a:t>
            </a:r>
            <a:r>
              <a:rPr lang="fr-FR" dirty="0" err="1">
                <a:solidFill>
                  <a:srgbClr val="2B91AF"/>
                </a:solidFill>
                <a:latin typeface="Consolas" panose="020B0609020204030204" pitchFamily="49" charset="0"/>
              </a:rPr>
              <a:t>BeneficiaryListViewModel</a:t>
            </a:r>
            <a:r>
              <a:rPr lang="fr-FR" dirty="0">
                <a:solidFill>
                  <a:srgbClr val="000000"/>
                </a:solidFill>
                <a:latin typeface="Consolas" panose="020B0609020204030204" pitchFamily="49" charset="0"/>
              </a:rPr>
              <a:t>&gt;</a:t>
            </a:r>
          </a:p>
          <a:p>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Prepare</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int</a:t>
            </a:r>
            <a:r>
              <a:rPr lang="fr-FR" dirty="0">
                <a:solidFill>
                  <a:srgbClr val="000000"/>
                </a:solidFill>
                <a:latin typeface="Consolas" panose="020B0609020204030204" pitchFamily="49" charset="0"/>
              </a:rPr>
              <a:t> id</a:t>
            </a:r>
            <a:r>
              <a:rPr lang="fr-FR" dirty="0" smtClean="0">
                <a:solidFill>
                  <a:srgbClr val="000000"/>
                </a:solidFill>
                <a:latin typeface="Consolas" panose="020B0609020204030204" pitchFamily="49" charset="0"/>
              </a:rPr>
              <a:t>) { }</a:t>
            </a:r>
            <a:endParaRPr lang="fr-FR" dirty="0">
              <a:solidFill>
                <a:srgbClr val="000000"/>
              </a:solidFill>
              <a:latin typeface="Consolas" panose="020B0609020204030204" pitchFamily="49" charset="0"/>
            </a:endParaRPr>
          </a:p>
          <a:p>
            <a:r>
              <a:rPr lang="fr-FR" dirty="0" smtClean="0">
                <a:solidFill>
                  <a:srgbClr val="000000"/>
                </a:solidFill>
                <a:latin typeface="Consolas" panose="020B0609020204030204" pitchFamily="49" charset="0"/>
              </a:rPr>
              <a:t>}</a:t>
            </a:r>
          </a:p>
          <a:p>
            <a:endParaRPr lang="fr-FR" dirty="0">
              <a:solidFill>
                <a:srgbClr val="000000"/>
              </a:solidFill>
              <a:latin typeface="Consolas" panose="020B0609020204030204" pitchFamily="49" charset="0"/>
            </a:endParaRPr>
          </a:p>
          <a:p>
            <a:endParaRPr lang="fr-FR" dirty="0" smtClean="0">
              <a:solidFill>
                <a:srgbClr val="000000"/>
              </a:solidFill>
              <a:latin typeface="Consolas" panose="020B0609020204030204" pitchFamily="49" charset="0"/>
            </a:endParaRPr>
          </a:p>
          <a:p>
            <a:r>
              <a:rPr lang="fr-FR" dirty="0" smtClean="0">
                <a:solidFill>
                  <a:schemeClr val="accent5">
                    <a:lumMod val="75000"/>
                  </a:schemeClr>
                </a:solidFill>
              </a:rPr>
              <a:t>Appelée avec la clé id valant 1, cette page aura pour identifiant </a:t>
            </a:r>
          </a:p>
          <a:p>
            <a:endParaRPr lang="fr-FR" dirty="0">
              <a:solidFill>
                <a:schemeClr val="accent5">
                  <a:lumMod val="75000"/>
                </a:schemeClr>
              </a:solidFill>
            </a:endParaRPr>
          </a:p>
          <a:p>
            <a:r>
              <a:rPr lang="fr-FR" dirty="0">
                <a:solidFill>
                  <a:schemeClr val="accent5">
                    <a:lumMod val="75000"/>
                  </a:schemeClr>
                </a:solidFill>
              </a:rPr>
              <a:t> </a:t>
            </a:r>
            <a:r>
              <a:rPr lang="fr-FR" dirty="0" smtClean="0">
                <a:solidFill>
                  <a:schemeClr val="accent5">
                    <a:lumMod val="75000"/>
                  </a:schemeClr>
                </a:solidFill>
              </a:rPr>
              <a:t>       </a:t>
            </a:r>
            <a:r>
              <a:rPr lang="fr-FR" sz="4800" dirty="0" err="1" smtClean="0">
                <a:solidFill>
                  <a:schemeClr val="tx1"/>
                </a:solidFill>
              </a:rPr>
              <a:t>BeneficiaryList_id</a:t>
            </a:r>
            <a:r>
              <a:rPr lang="fr-FR" sz="4800" dirty="0" smtClean="0">
                <a:solidFill>
                  <a:schemeClr val="tx1"/>
                </a:solidFill>
              </a:rPr>
              <a:t>=1</a:t>
            </a:r>
            <a:endParaRPr lang="fr-FR" sz="4800" dirty="0" smtClean="0">
              <a:solidFill>
                <a:schemeClr val="tx1"/>
              </a:solidFill>
              <a:latin typeface="Consolas" panose="020B0609020204030204" pitchFamily="49" charset="0"/>
            </a:endParaRPr>
          </a:p>
        </p:txBody>
      </p:sp>
      <p:sp>
        <p:nvSpPr>
          <p:cNvPr id="6" name="Espace réservé du texte 5"/>
          <p:cNvSpPr>
            <a:spLocks noGrp="1"/>
          </p:cNvSpPr>
          <p:nvPr>
            <p:ph type="body" sz="quarter" idx="14"/>
          </p:nvPr>
        </p:nvSpPr>
        <p:spPr/>
        <p:txBody>
          <a:bodyPr/>
          <a:lstStyle/>
          <a:p>
            <a:r>
              <a:rPr lang="fr-FR" dirty="0" smtClean="0"/>
              <a:t>Le nom du </a:t>
            </a:r>
            <a:r>
              <a:rPr lang="fr-FR" dirty="0" err="1" smtClean="0"/>
              <a:t>PageStep</a:t>
            </a:r>
            <a:r>
              <a:rPr lang="fr-FR" dirty="0" smtClean="0"/>
              <a:t>, ses clés et leur valeurs</a:t>
            </a:r>
            <a:endParaRPr lang="fr-FR" dirty="0"/>
          </a:p>
          <a:p>
            <a:endParaRPr lang="fr-FR" dirty="0"/>
          </a:p>
        </p:txBody>
      </p:sp>
    </p:spTree>
    <p:extLst>
      <p:ext uri="{BB962C8B-B14F-4D97-AF65-F5344CB8AC3E}">
        <p14:creationId xmlns:p14="http://schemas.microsoft.com/office/powerpoint/2010/main" val="31805791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calcul des identifiants</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33</a:t>
            </a:fld>
            <a:endParaRPr lang="fr-FR" dirty="0"/>
          </a:p>
        </p:txBody>
      </p:sp>
      <p:sp>
        <p:nvSpPr>
          <p:cNvPr id="4" name="Espace réservé du texte 3"/>
          <p:cNvSpPr>
            <a:spLocks noGrp="1"/>
          </p:cNvSpPr>
          <p:nvPr>
            <p:ph type="body" sz="quarter" idx="13"/>
          </p:nvPr>
        </p:nvSpPr>
        <p:spPr/>
        <p:txBody>
          <a:bodyPr/>
          <a:lstStyle/>
          <a:p>
            <a:r>
              <a:rPr lang="fr-FR" dirty="0" smtClean="0">
                <a:solidFill>
                  <a:schemeClr val="accent5">
                    <a:lumMod val="75000"/>
                  </a:schemeClr>
                </a:solidFill>
              </a:rPr>
              <a:t>Nous pouvons recalculer cet identifiant facilement si nous connaissons les valeurs des clés</a:t>
            </a:r>
            <a:endParaRPr lang="fr-FR" dirty="0" smtClean="0"/>
          </a:p>
          <a:p>
            <a:endParaRPr lang="fr-FR" dirty="0">
              <a:solidFill>
                <a:srgbClr val="000000"/>
              </a:solidFill>
              <a:latin typeface="Consolas" panose="020B0609020204030204" pitchFamily="49" charset="0"/>
            </a:endParaRPr>
          </a:p>
          <a:p>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2B91AF"/>
                </a:solidFill>
                <a:latin typeface="Consolas" panose="020B0609020204030204" pitchFamily="49" charset="0"/>
              </a:rPr>
              <a:t>NextStepId</a:t>
            </a:r>
            <a:r>
              <a:rPr lang="fr-FR" dirty="0" smtClean="0">
                <a:solidFill>
                  <a:srgbClr val="000000"/>
                </a:solidFill>
                <a:latin typeface="Consolas" panose="020B0609020204030204" pitchFamily="49" charset="0"/>
              </a:rPr>
              <a:t> </a:t>
            </a:r>
            <a:r>
              <a:rPr lang="fr-FR" dirty="0" err="1" smtClean="0">
                <a:solidFill>
                  <a:srgbClr val="000000"/>
                </a:solidFill>
                <a:latin typeface="Consolas" panose="020B0609020204030204" pitchFamily="49" charset="0"/>
              </a:rPr>
              <a:t>DoValidate</a:t>
            </a:r>
            <a:r>
              <a:rPr lang="fr-FR" dirty="0" smtClean="0">
                <a:solidFill>
                  <a:srgbClr val="000000"/>
                </a:solidFill>
                <a:latin typeface="Consolas" panose="020B0609020204030204" pitchFamily="49" charset="0"/>
              </a:rPr>
              <a:t>(</a:t>
            </a:r>
            <a:r>
              <a:rPr lang="fr-FR" dirty="0" err="1" smtClean="0">
                <a:solidFill>
                  <a:srgbClr val="0000FF"/>
                </a:solidFill>
                <a:latin typeface="Consolas" panose="020B0609020204030204" pitchFamily="49" charset="0"/>
              </a:rPr>
              <a:t>int</a:t>
            </a:r>
            <a:r>
              <a:rPr lang="fr-FR" dirty="0" smtClean="0">
                <a:solidFill>
                  <a:srgbClr val="000000"/>
                </a:solidFill>
                <a:latin typeface="Consolas" panose="020B0609020204030204" pitchFamily="49" charset="0"/>
              </a:rPr>
              <a:t> </a:t>
            </a:r>
            <a:r>
              <a:rPr lang="fr-FR" dirty="0">
                <a:solidFill>
                  <a:srgbClr val="000000"/>
                </a:solidFill>
                <a:latin typeface="Consolas" panose="020B0609020204030204" pitchFamily="49" charset="0"/>
              </a:rPr>
              <a:t>id)</a:t>
            </a:r>
          </a:p>
          <a:p>
            <a:r>
              <a:rPr lang="fr-FR" dirty="0" smtClean="0">
                <a:solidFill>
                  <a:srgbClr val="000000"/>
                </a:solidFill>
                <a:latin typeface="Consolas" panose="020B0609020204030204" pitchFamily="49" charset="0"/>
              </a:rPr>
              <a:t>{</a:t>
            </a:r>
            <a:endParaRPr lang="fr-FR" dirty="0">
              <a:solidFill>
                <a:srgbClr val="000000"/>
              </a:solidFill>
              <a:latin typeface="Consolas" panose="020B0609020204030204" pitchFamily="49" charset="0"/>
            </a:endParaRPr>
          </a:p>
          <a:p>
            <a:r>
              <a:rPr lang="fr-FR" dirty="0">
                <a:solidFill>
                  <a:srgbClr val="0000FF"/>
                </a:solidFill>
                <a:latin typeface="Consolas" panose="020B0609020204030204" pitchFamily="49" charset="0"/>
              </a:rPr>
              <a:t> </a:t>
            </a:r>
            <a:r>
              <a:rPr lang="fr-FR" dirty="0" smtClean="0">
                <a:solidFill>
                  <a:srgbClr val="0000FF"/>
                </a:solidFill>
                <a:latin typeface="Consolas" panose="020B0609020204030204" pitchFamily="49" charset="0"/>
              </a:rPr>
              <a:t>   var</a:t>
            </a:r>
            <a:r>
              <a:rPr lang="fr-FR" dirty="0" smtClean="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pageName</a:t>
            </a:r>
            <a:r>
              <a:rPr lang="fr-FR" dirty="0">
                <a:solidFill>
                  <a:srgbClr val="000000"/>
                </a:solidFill>
                <a:latin typeface="Consolas" panose="020B0609020204030204" pitchFamily="49" charset="0"/>
              </a:rPr>
              <a:t> = </a:t>
            </a:r>
            <a:r>
              <a:rPr lang="fr-FR" dirty="0" err="1">
                <a:solidFill>
                  <a:srgbClr val="000000"/>
                </a:solidFill>
                <a:latin typeface="Consolas" panose="020B0609020204030204" pitchFamily="49" charset="0"/>
              </a:rPr>
              <a:t>SpidHistoryHelper.GetPageName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smtClean="0">
                <a:solidFill>
                  <a:srgbClr val="000000"/>
                </a:solidFill>
                <a:latin typeface="Consolas" panose="020B0609020204030204" pitchFamily="49" charset="0"/>
              </a:rPr>
              <a:t>    </a:t>
            </a:r>
            <a:r>
              <a:rPr lang="fr-FR" dirty="0" err="1" smtClean="0">
                <a:solidFill>
                  <a:srgbClr val="0000FF"/>
                </a:solidFill>
                <a:latin typeface="Consolas" panose="020B0609020204030204" pitchFamily="49" charset="0"/>
              </a:rPr>
              <a:t>typeof</a:t>
            </a:r>
            <a:r>
              <a:rPr lang="fr-FR" dirty="0" smtClean="0">
                <a:solidFill>
                  <a:srgbClr val="000000"/>
                </a:solidFill>
                <a:latin typeface="Consolas" panose="020B0609020204030204" pitchFamily="49" charset="0"/>
              </a:rPr>
              <a:t>(</a:t>
            </a:r>
            <a:r>
              <a:rPr lang="fr-FR" dirty="0" err="1" smtClean="0">
                <a:solidFill>
                  <a:srgbClr val="2B91AF"/>
                </a:solidFill>
                <a:latin typeface="Consolas" panose="020B0609020204030204" pitchFamily="49" charset="0"/>
              </a:rPr>
              <a:t>BeneficiaryList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smtClean="0">
                <a:solidFill>
                  <a:srgbClr val="0000FF"/>
                </a:solidFill>
                <a:latin typeface="Consolas" panose="020B0609020204030204" pitchFamily="49" charset="0"/>
              </a:rPr>
              <a:t>new</a:t>
            </a:r>
            <a:r>
              <a:rPr lang="en-US" dirty="0" smtClean="0">
                <a:solidFill>
                  <a:srgbClr val="000000"/>
                </a:solidFill>
                <a:latin typeface="Consolas" panose="020B0609020204030204" pitchFamily="49" charset="0"/>
              </a:rPr>
              <a:t> </a:t>
            </a:r>
            <a:r>
              <a:rPr lang="en-US" dirty="0">
                <a:solidFill>
                  <a:srgbClr val="2B91AF"/>
                </a:solidFill>
                <a:latin typeface="Consolas" panose="020B0609020204030204" pitchFamily="49" charset="0"/>
              </a:rPr>
              <a:t>Dictionary</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 { { </a:t>
            </a:r>
            <a:r>
              <a:rPr lang="en-US" dirty="0">
                <a:solidFill>
                  <a:srgbClr val="A31515"/>
                </a:solidFill>
                <a:latin typeface="Consolas" panose="020B0609020204030204" pitchFamily="49" charset="0"/>
              </a:rPr>
              <a:t>"id"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id.ToString</a:t>
            </a:r>
            <a:r>
              <a:rPr lang="en-US" dirty="0">
                <a:solidFill>
                  <a:srgbClr val="000000"/>
                </a:solidFill>
                <a:latin typeface="Consolas" panose="020B0609020204030204" pitchFamily="49" charset="0"/>
              </a:rPr>
              <a:t>() } });</a:t>
            </a:r>
          </a:p>
          <a:p>
            <a:r>
              <a:rPr lang="fr-FR" dirty="0" smtClean="0">
                <a:solidFill>
                  <a:srgbClr val="000000"/>
                </a:solidFill>
                <a:latin typeface="Consolas" panose="020B0609020204030204" pitchFamily="49" charset="0"/>
              </a:rPr>
              <a:t>}</a:t>
            </a:r>
          </a:p>
          <a:p>
            <a:endParaRPr lang="fr-FR" dirty="0" smtClean="0">
              <a:solidFill>
                <a:srgbClr val="000000"/>
              </a:solidFill>
              <a:latin typeface="Consolas" panose="020B0609020204030204" pitchFamily="49" charset="0"/>
            </a:endParaRPr>
          </a:p>
          <a:p>
            <a:r>
              <a:rPr lang="fr-FR" dirty="0" smtClean="0">
                <a:solidFill>
                  <a:schemeClr val="accent5">
                    <a:lumMod val="75000"/>
                  </a:schemeClr>
                </a:solidFill>
              </a:rPr>
              <a:t>Ici </a:t>
            </a:r>
            <a:r>
              <a:rPr lang="fr-FR" dirty="0" err="1" smtClean="0">
                <a:solidFill>
                  <a:schemeClr val="accent5">
                    <a:lumMod val="75000"/>
                  </a:schemeClr>
                </a:solidFill>
              </a:rPr>
              <a:t>pageName</a:t>
            </a:r>
            <a:r>
              <a:rPr lang="fr-FR" dirty="0" smtClean="0">
                <a:solidFill>
                  <a:schemeClr val="accent5">
                    <a:lumMod val="75000"/>
                  </a:schemeClr>
                </a:solidFill>
              </a:rPr>
              <a:t> vaudra </a:t>
            </a:r>
          </a:p>
          <a:p>
            <a:endParaRPr lang="fr-FR" dirty="0">
              <a:solidFill>
                <a:schemeClr val="accent5">
                  <a:lumMod val="75000"/>
                </a:schemeClr>
              </a:solidFill>
            </a:endParaRPr>
          </a:p>
          <a:p>
            <a:r>
              <a:rPr lang="fr-FR" dirty="0">
                <a:solidFill>
                  <a:schemeClr val="accent5">
                    <a:lumMod val="75000"/>
                  </a:schemeClr>
                </a:solidFill>
              </a:rPr>
              <a:t> </a:t>
            </a:r>
            <a:r>
              <a:rPr lang="fr-FR" dirty="0" smtClean="0">
                <a:solidFill>
                  <a:schemeClr val="accent5">
                    <a:lumMod val="75000"/>
                  </a:schemeClr>
                </a:solidFill>
              </a:rPr>
              <a:t>       </a:t>
            </a:r>
            <a:r>
              <a:rPr lang="fr-FR" sz="4800" dirty="0" err="1" smtClean="0">
                <a:solidFill>
                  <a:schemeClr val="tx1"/>
                </a:solidFill>
              </a:rPr>
              <a:t>BeneficiaryList_id</a:t>
            </a:r>
            <a:r>
              <a:rPr lang="fr-FR" sz="4800" dirty="0" smtClean="0">
                <a:solidFill>
                  <a:schemeClr val="tx1"/>
                </a:solidFill>
              </a:rPr>
              <a:t>=1</a:t>
            </a:r>
            <a:endParaRPr lang="fr-FR" sz="4800" dirty="0" smtClean="0">
              <a:solidFill>
                <a:schemeClr val="tx1"/>
              </a:solidFill>
              <a:latin typeface="Consolas" panose="020B0609020204030204" pitchFamily="49" charset="0"/>
            </a:endParaRPr>
          </a:p>
        </p:txBody>
      </p:sp>
      <p:sp>
        <p:nvSpPr>
          <p:cNvPr id="6" name="Espace réservé du texte 5"/>
          <p:cNvSpPr>
            <a:spLocks noGrp="1"/>
          </p:cNvSpPr>
          <p:nvPr>
            <p:ph type="body" sz="quarter" idx="14"/>
          </p:nvPr>
        </p:nvSpPr>
        <p:spPr/>
        <p:txBody>
          <a:bodyPr/>
          <a:lstStyle/>
          <a:p>
            <a:r>
              <a:rPr lang="fr-FR" dirty="0" smtClean="0"/>
              <a:t>Le nom du </a:t>
            </a:r>
            <a:r>
              <a:rPr lang="fr-FR" dirty="0" err="1" smtClean="0"/>
              <a:t>PageStep</a:t>
            </a:r>
            <a:r>
              <a:rPr lang="fr-FR" dirty="0" smtClean="0"/>
              <a:t>, ses clés et leur valeurs</a:t>
            </a:r>
            <a:endParaRPr lang="fr-FR" dirty="0"/>
          </a:p>
          <a:p>
            <a:endParaRPr lang="fr-FR" dirty="0"/>
          </a:p>
        </p:txBody>
      </p:sp>
    </p:spTree>
    <p:extLst>
      <p:ext uri="{BB962C8B-B14F-4D97-AF65-F5344CB8AC3E}">
        <p14:creationId xmlns:p14="http://schemas.microsoft.com/office/powerpoint/2010/main" val="1409232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Tronquer l’historique de navigation</a:t>
            </a:r>
            <a:endParaRPr lang="fr-FR" dirty="0"/>
          </a:p>
        </p:txBody>
      </p:sp>
      <p:sp>
        <p:nvSpPr>
          <p:cNvPr id="2" name="Espace réservé du pied de page 1"/>
          <p:cNvSpPr>
            <a:spLocks noGrp="1"/>
          </p:cNvSpPr>
          <p:nvPr>
            <p:ph type="ftr" sz="quarter" idx="11"/>
          </p:nvPr>
        </p:nvSpPr>
        <p:spPr/>
        <p:txBody>
          <a:bodyPr/>
          <a:lstStyle/>
          <a:p>
            <a:pPr algn="ctr"/>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34</a:t>
            </a:fld>
            <a:endParaRPr lang="fr-FR" dirty="0"/>
          </a:p>
        </p:txBody>
      </p:sp>
      <p:sp>
        <p:nvSpPr>
          <p:cNvPr id="15" name="Espace réservé du texte 14"/>
          <p:cNvSpPr>
            <a:spLocks noGrp="1"/>
          </p:cNvSpPr>
          <p:nvPr>
            <p:ph type="body" sz="quarter" idx="13"/>
          </p:nvPr>
        </p:nvSpPr>
        <p:spPr/>
        <p:txBody>
          <a:bodyPr/>
          <a:lstStyle/>
          <a:p>
            <a:r>
              <a:rPr lang="fr-FR" dirty="0" smtClean="0"/>
              <a:t>TP 4.2 : </a:t>
            </a:r>
            <a:r>
              <a:rPr lang="fr-FR" dirty="0" smtClean="0">
                <a:hlinkClick r:id="rId3"/>
              </a:rPr>
              <a:t>Tronquer l'historique de navigation</a:t>
            </a:r>
            <a:endParaRPr lang="fr-FR" dirty="0"/>
          </a:p>
        </p:txBody>
      </p:sp>
      <p:sp>
        <p:nvSpPr>
          <p:cNvPr id="16" name="Espace réservé du texte 15"/>
          <p:cNvSpPr>
            <a:spLocks noGrp="1"/>
          </p:cNvSpPr>
          <p:nvPr>
            <p:ph type="body" sz="quarter" idx="14"/>
          </p:nvPr>
        </p:nvSpPr>
        <p:spPr/>
        <p:txBody>
          <a:bodyPr/>
          <a:lstStyle/>
          <a:p>
            <a:r>
              <a:rPr lang="fr-FR" dirty="0" smtClean="0"/>
              <a:t>A vous de jouer !</a:t>
            </a:r>
            <a:endParaRPr lang="fr-FR" dirty="0"/>
          </a:p>
          <a:p>
            <a:endParaRPr lang="fr-FR"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pic>
        <p:nvPicPr>
          <p:cNvPr id="1026" name="Picture 2" descr="https://devbooster-si.cm-cic.fr/ddoc/devbooster.aspx?_pid=Image&amp;n=image-d58cfe04-d5c5-46e1-9f39-1725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8038" y="4588403"/>
            <a:ext cx="4391025" cy="6915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evbooster-si.cm-cic.fr/ddoc/devbooster.aspx?_pid=Image&amp;n=image-4de4762a-6e80-46b3-9484-ad6c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1063" y="4588403"/>
            <a:ext cx="4391025" cy="691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8525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Atteindre un point de l’historique</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35</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Retour à l’écran de liste avec le bouton « Abandonner »</a:t>
            </a:r>
            <a:endParaRPr lang="fr-FR" dirty="0"/>
          </a:p>
        </p:txBody>
      </p:sp>
      <p:sp>
        <p:nvSpPr>
          <p:cNvPr id="12" name="Rectangle 11"/>
          <p:cNvSpPr/>
          <p:nvPr/>
        </p:nvSpPr>
        <p:spPr>
          <a:xfrm>
            <a:off x="6260563" y="376064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6064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17" name="Rectangle 16"/>
          <p:cNvSpPr/>
          <p:nvPr/>
        </p:nvSpPr>
        <p:spPr>
          <a:xfrm>
            <a:off x="8725007" y="10444784"/>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13282503" y="10444784"/>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635474" y="3791373"/>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8725007" y="11578838"/>
            <a:ext cx="434967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23" name="Rectangle 22"/>
          <p:cNvSpPr/>
          <p:nvPr/>
        </p:nvSpPr>
        <p:spPr>
          <a:xfrm>
            <a:off x="13282503" y="11578838"/>
            <a:ext cx="2257642" cy="9829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ROOT</a:t>
            </a:r>
            <a:endParaRPr lang="fr-FR" sz="2800" dirty="0">
              <a:solidFill>
                <a:schemeClr val="bg1"/>
              </a:solidFill>
              <a:latin typeface="Segoe UI" panose="020B0502040204020203" pitchFamily="34" charset="0"/>
              <a:cs typeface="Segoe UI" panose="020B0502040204020203" pitchFamily="34" charset="0"/>
            </a:endParaRPr>
          </a:p>
        </p:txBody>
      </p:sp>
      <p:pic>
        <p:nvPicPr>
          <p:cNvPr id="24" name="Picture 4" descr="https://devbooster-si.cm-cic.fr/ddoc/devbooster.aspx?_pid=Image&amp;n=image-82accf4f-1c7a-4001-b31f-4b41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474" y="6412437"/>
            <a:ext cx="4391025" cy="6924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5" name="Connecteur droit avec flèche 24"/>
          <p:cNvCxnSpPr/>
          <p:nvPr/>
        </p:nvCxnSpPr>
        <p:spPr>
          <a:xfrm flipH="1">
            <a:off x="9954936" y="4661264"/>
            <a:ext cx="765585"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Rectangle 25"/>
          <p:cNvSpPr/>
          <p:nvPr/>
        </p:nvSpPr>
        <p:spPr>
          <a:xfrm>
            <a:off x="8710813" y="9310730"/>
            <a:ext cx="434967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7" name="Rectangle 26"/>
          <p:cNvSpPr/>
          <p:nvPr/>
        </p:nvSpPr>
        <p:spPr>
          <a:xfrm>
            <a:off x="13282503" y="9310730"/>
            <a:ext cx="2257642" cy="98298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ADD</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94995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Atteindre un point de l’historique</a:t>
            </a: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36</a:t>
            </a:fld>
            <a:endParaRPr lang="fr-FR" dirty="0"/>
          </a:p>
        </p:txBody>
      </p:sp>
      <p:sp>
        <p:nvSpPr>
          <p:cNvPr id="4" name="Espace réservé du texte 3"/>
          <p:cNvSpPr>
            <a:spLocks noGrp="1"/>
          </p:cNvSpPr>
          <p:nvPr>
            <p:ph type="body" sz="quarter" idx="13"/>
          </p:nvPr>
        </p:nvSpPr>
        <p:spPr/>
        <p:txBody>
          <a:bodyPr/>
          <a:lstStyle/>
          <a:p>
            <a:r>
              <a:rPr lang="fr-FR" dirty="0" smtClean="0">
                <a:solidFill>
                  <a:schemeClr val="accent5">
                    <a:lumMod val="75000"/>
                  </a:schemeClr>
                </a:solidFill>
              </a:rPr>
              <a:t>C’est le PID embarqué </a:t>
            </a:r>
            <a:r>
              <a:rPr lang="fr-FR" b="1" dirty="0" err="1" smtClean="0">
                <a:solidFill>
                  <a:schemeClr val="accent5">
                    <a:lumMod val="75000"/>
                  </a:schemeClr>
                </a:solidFill>
              </a:rPr>
              <a:t>EmbeddedHistoryNavigateTo</a:t>
            </a:r>
            <a:r>
              <a:rPr lang="en-US" dirty="0" smtClean="0">
                <a:solidFill>
                  <a:schemeClr val="accent5">
                    <a:lumMod val="75000"/>
                  </a:schemeClr>
                </a:solidFill>
              </a:rPr>
              <a:t> qui </a:t>
            </a:r>
            <a:r>
              <a:rPr lang="en-US" dirty="0" err="1" smtClean="0">
                <a:solidFill>
                  <a:schemeClr val="accent5">
                    <a:lumMod val="75000"/>
                  </a:schemeClr>
                </a:solidFill>
              </a:rPr>
              <a:t>va</a:t>
            </a:r>
            <a:r>
              <a:rPr lang="en-US" dirty="0" smtClean="0">
                <a:solidFill>
                  <a:schemeClr val="accent5">
                    <a:lumMod val="75000"/>
                  </a:schemeClr>
                </a:solidFill>
              </a:rPr>
              <a:t> nous </a:t>
            </a:r>
            <a:r>
              <a:rPr lang="en-US" dirty="0" err="1" smtClean="0">
                <a:solidFill>
                  <a:schemeClr val="accent5">
                    <a:lumMod val="75000"/>
                  </a:schemeClr>
                </a:solidFill>
              </a:rPr>
              <a:t>permettre</a:t>
            </a:r>
            <a:r>
              <a:rPr lang="en-US" dirty="0" smtClean="0">
                <a:solidFill>
                  <a:schemeClr val="accent5">
                    <a:lumMod val="75000"/>
                  </a:schemeClr>
                </a:solidFill>
              </a:rPr>
              <a:t>, </a:t>
            </a:r>
            <a:r>
              <a:rPr lang="en-US" dirty="0" err="1" smtClean="0">
                <a:solidFill>
                  <a:schemeClr val="accent5">
                    <a:lumMod val="75000"/>
                  </a:schemeClr>
                </a:solidFill>
              </a:rPr>
              <a:t>depuis</a:t>
            </a:r>
            <a:r>
              <a:rPr lang="en-US" dirty="0" smtClean="0">
                <a:solidFill>
                  <a:schemeClr val="accent5">
                    <a:lumMod val="75000"/>
                  </a:schemeClr>
                </a:solidFill>
              </a:rPr>
              <a:t> </a:t>
            </a:r>
            <a:r>
              <a:rPr lang="en-US" dirty="0" err="1" smtClean="0">
                <a:solidFill>
                  <a:schemeClr val="accent5">
                    <a:lumMod val="75000"/>
                  </a:schemeClr>
                </a:solidFill>
              </a:rPr>
              <a:t>une</a:t>
            </a:r>
            <a:r>
              <a:rPr lang="en-US" dirty="0" smtClean="0">
                <a:solidFill>
                  <a:schemeClr val="accent5">
                    <a:lumMod val="75000"/>
                  </a:schemeClr>
                </a:solidFill>
              </a:rPr>
              <a:t> </a:t>
            </a:r>
            <a:r>
              <a:rPr lang="en-US" dirty="0" err="1" smtClean="0">
                <a:solidFill>
                  <a:schemeClr val="accent5">
                    <a:lumMod val="75000"/>
                  </a:schemeClr>
                </a:solidFill>
              </a:rPr>
              <a:t>méthode</a:t>
            </a:r>
            <a:r>
              <a:rPr lang="en-US" dirty="0" smtClean="0">
                <a:solidFill>
                  <a:schemeClr val="accent5">
                    <a:lumMod val="75000"/>
                  </a:schemeClr>
                </a:solidFill>
              </a:rPr>
              <a:t> </a:t>
            </a:r>
            <a:r>
              <a:rPr lang="en-US" dirty="0" err="1" smtClean="0">
                <a:solidFill>
                  <a:schemeClr val="accent5">
                    <a:lumMod val="75000"/>
                  </a:schemeClr>
                </a:solidFill>
              </a:rPr>
              <a:t>d’éction</a:t>
            </a:r>
            <a:r>
              <a:rPr lang="en-US" dirty="0" smtClean="0">
                <a:solidFill>
                  <a:schemeClr val="accent5">
                    <a:lumMod val="75000"/>
                  </a:schemeClr>
                </a:solidFill>
              </a:rPr>
              <a:t>, de </a:t>
            </a:r>
            <a:r>
              <a:rPr lang="fr-FR" dirty="0" smtClean="0">
                <a:solidFill>
                  <a:schemeClr val="accent5">
                    <a:lumMod val="75000"/>
                  </a:schemeClr>
                </a:solidFill>
              </a:rPr>
              <a:t>réafficher une page présente dans l’historique de navigation</a:t>
            </a:r>
            <a:r>
              <a:rPr lang="fr-FR" dirty="0" smtClean="0"/>
              <a:t>.</a:t>
            </a:r>
            <a:endParaRPr lang="fr-FR" dirty="0"/>
          </a:p>
          <a:p>
            <a:endParaRPr lang="fr-FR" dirty="0" smtClean="0">
              <a:solidFill>
                <a:schemeClr val="tx1"/>
              </a:solidFill>
              <a:latin typeface="Consolas" panose="020B0609020204030204" pitchFamily="49" charset="0"/>
            </a:endParaRPr>
          </a:p>
          <a:p>
            <a:endParaRPr lang="fr-FR" dirty="0" smtClean="0">
              <a:solidFill>
                <a:schemeClr val="tx1"/>
              </a:solidFill>
              <a:latin typeface="Consolas" panose="020B0609020204030204" pitchFamily="49" charset="0"/>
            </a:endParaRPr>
          </a:p>
          <a:p>
            <a:r>
              <a:rPr lang="fr-FR" dirty="0" smtClean="0">
                <a:solidFill>
                  <a:schemeClr val="tx1"/>
                </a:solidFill>
                <a:latin typeface="Consolas" panose="020B0609020204030204" pitchFamily="49" charset="0"/>
              </a:rPr>
              <a:t>[</a:t>
            </a:r>
            <a:r>
              <a:rPr lang="fr-FR" dirty="0" err="1" smtClean="0">
                <a:solidFill>
                  <a:srgbClr val="2B91AF"/>
                </a:solidFill>
                <a:latin typeface="Consolas" panose="020B0609020204030204" pitchFamily="49" charset="0"/>
              </a:rPr>
              <a:t>DefaultNextStep</a:t>
            </a:r>
            <a:r>
              <a:rPr lang="fr-FR" dirty="0" smtClean="0">
                <a:solidFill>
                  <a:srgbClr val="000000"/>
                </a:solidFill>
                <a:latin typeface="Consolas" panose="020B0609020204030204" pitchFamily="49" charset="0"/>
              </a:rPr>
              <a:t>(</a:t>
            </a:r>
            <a:r>
              <a:rPr lang="fr-FR" dirty="0" err="1" smtClean="0">
                <a:solidFill>
                  <a:srgbClr val="0000FF"/>
                </a:solidFill>
                <a:latin typeface="Consolas" panose="020B0609020204030204" pitchFamily="49" charset="0"/>
              </a:rPr>
              <a:t>typeof</a:t>
            </a:r>
            <a:r>
              <a:rPr lang="fr-FR" dirty="0" smtClean="0">
                <a:solidFill>
                  <a:srgbClr val="000000"/>
                </a:solidFill>
                <a:latin typeface="Consolas" panose="020B0609020204030204" pitchFamily="49" charset="0"/>
              </a:rPr>
              <a:t>(</a:t>
            </a:r>
            <a:r>
              <a:rPr lang="fr-FR" dirty="0" err="1" smtClean="0">
                <a:solidFill>
                  <a:srgbClr val="2B91AF"/>
                </a:solidFill>
                <a:latin typeface="Consolas" panose="020B0609020204030204" pitchFamily="49" charset="0"/>
              </a:rPr>
              <a:t>EmbeddedHistoryNavigateTo</a:t>
            </a:r>
            <a:r>
              <a:rPr lang="fr-FR" dirty="0">
                <a:solidFill>
                  <a:srgbClr val="000000"/>
                </a:solidFill>
                <a:latin typeface="Consolas" panose="020B0609020204030204" pitchFamily="49" charset="0"/>
              </a:rPr>
              <a:t>))]</a:t>
            </a:r>
          </a:p>
          <a:p>
            <a:r>
              <a:rPr lang="fr-FR" dirty="0" smtClean="0">
                <a:solidFill>
                  <a:srgbClr val="0000FF"/>
                </a:solidFill>
                <a:latin typeface="Consolas" panose="020B0609020204030204" pitchFamily="49" charset="0"/>
              </a:rPr>
              <a:t>public</a:t>
            </a:r>
            <a:r>
              <a:rPr lang="fr-FR" dirty="0" smtClean="0">
                <a:solidFill>
                  <a:srgbClr val="000000"/>
                </a:solidFill>
                <a:latin typeface="Consolas" panose="020B0609020204030204" pitchFamily="49" charset="0"/>
              </a:rPr>
              <a:t> </a:t>
            </a:r>
            <a:r>
              <a:rPr lang="fr-FR" dirty="0" err="1">
                <a:solidFill>
                  <a:srgbClr val="2B91AF"/>
                </a:solidFill>
                <a:latin typeface="Consolas" panose="020B0609020204030204" pitchFamily="49" charset="0"/>
              </a:rPr>
              <a:t>NextStepId</a:t>
            </a:r>
            <a:r>
              <a:rPr lang="fr-FR" dirty="0">
                <a:solidFill>
                  <a:srgbClr val="000000"/>
                </a:solidFill>
                <a:latin typeface="Consolas" panose="020B0609020204030204" pitchFamily="49" charset="0"/>
              </a:rPr>
              <a:t> Cancel()</a:t>
            </a:r>
          </a:p>
          <a:p>
            <a:r>
              <a:rPr lang="fr-FR" dirty="0" smtClean="0">
                <a:solidFill>
                  <a:srgbClr val="000000"/>
                </a:solidFill>
                <a:latin typeface="Consolas" panose="020B0609020204030204" pitchFamily="49" charset="0"/>
              </a:rPr>
              <a:t>{</a:t>
            </a:r>
            <a:endParaRPr lang="fr-FR" dirty="0">
              <a:solidFill>
                <a:srgbClr val="000000"/>
              </a:solidFill>
              <a:latin typeface="Consolas" panose="020B0609020204030204" pitchFamily="49" charset="0"/>
            </a:endParaRPr>
          </a:p>
          <a:p>
            <a:r>
              <a:rPr lang="fr-FR" dirty="0" smtClean="0">
                <a:solidFill>
                  <a:srgbClr val="000000"/>
                </a:solidFill>
                <a:latin typeface="Consolas" panose="020B0609020204030204" pitchFamily="49" charset="0"/>
              </a:rPr>
              <a:t>    </a:t>
            </a:r>
            <a:r>
              <a:rPr lang="fr-FR" dirty="0" smtClean="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err="1" smtClean="0">
                <a:solidFill>
                  <a:srgbClr val="2B91AF"/>
                </a:solidFill>
                <a:latin typeface="Consolas" panose="020B0609020204030204" pitchFamily="49" charset="0"/>
              </a:rPr>
              <a:t>NextStepId</a:t>
            </a:r>
            <a:r>
              <a:rPr lang="fr-FR" dirty="0" err="1" smtClean="0">
                <a:solidFill>
                  <a:srgbClr val="000000"/>
                </a:solidFill>
                <a:latin typeface="Consolas" panose="020B0609020204030204" pitchFamily="49" charset="0"/>
              </a:rPr>
              <a:t>.Default</a:t>
            </a:r>
            <a:r>
              <a:rPr lang="fr-FR" dirty="0" smtClean="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smtClean="0">
                <a:solidFill>
                  <a:srgbClr val="000000"/>
                </a:solidFill>
                <a:latin typeface="Consolas" panose="020B0609020204030204" pitchFamily="49" charset="0"/>
              </a:rPr>
              <a:t>       </a:t>
            </a:r>
            <a:r>
              <a:rPr lang="fr-FR" dirty="0" err="1" smtClean="0">
                <a:solidFill>
                  <a:srgbClr val="000000"/>
                </a:solidFill>
                <a:latin typeface="Consolas" panose="020B0609020204030204" pitchFamily="49" charset="0"/>
              </a:rPr>
              <a:t>SpidHistoryHelper.GetPageName</a:t>
            </a:r>
            <a:r>
              <a:rPr lang="fr-FR" dirty="0" smtClean="0">
                <a:solidFill>
                  <a:srgbClr val="000000"/>
                </a:solidFill>
                <a:latin typeface="Consolas" panose="020B0609020204030204" pitchFamily="49" charset="0"/>
              </a:rPr>
              <a:t>(</a:t>
            </a:r>
            <a:r>
              <a:rPr lang="fr-FR" dirty="0" err="1" smtClean="0">
                <a:solidFill>
                  <a:srgbClr val="0000FF"/>
                </a:solidFill>
                <a:latin typeface="Consolas" panose="020B0609020204030204" pitchFamily="49" charset="0"/>
              </a:rPr>
              <a:t>typeof</a:t>
            </a:r>
            <a:r>
              <a:rPr lang="fr-FR" dirty="0" smtClean="0">
                <a:solidFill>
                  <a:srgbClr val="000000"/>
                </a:solidFill>
                <a:latin typeface="Consolas" panose="020B0609020204030204" pitchFamily="49" charset="0"/>
              </a:rPr>
              <a:t>(</a:t>
            </a:r>
            <a:r>
              <a:rPr lang="fr-FR" dirty="0" err="1" smtClean="0">
                <a:solidFill>
                  <a:srgbClr val="2B91AF"/>
                </a:solidFill>
                <a:latin typeface="Consolas" panose="020B0609020204030204" pitchFamily="49" charset="0"/>
              </a:rPr>
              <a:t>BeneficiaryList</a:t>
            </a:r>
            <a:r>
              <a:rPr lang="fr-FR" dirty="0">
                <a:solidFill>
                  <a:srgbClr val="000000"/>
                </a:solidFill>
                <a:latin typeface="Consolas" panose="020B0609020204030204" pitchFamily="49" charset="0"/>
              </a:rPr>
              <a:t>)));</a:t>
            </a:r>
          </a:p>
          <a:p>
            <a:r>
              <a:rPr lang="fr-FR" dirty="0" smtClean="0">
                <a:solidFill>
                  <a:srgbClr val="000000"/>
                </a:solidFill>
                <a:latin typeface="Consolas" panose="020B0609020204030204" pitchFamily="49" charset="0"/>
              </a:rPr>
              <a:t>}</a:t>
            </a:r>
            <a:endParaRPr lang="fr-FR" dirty="0"/>
          </a:p>
          <a:p>
            <a:endParaRPr lang="fr-FR" dirty="0"/>
          </a:p>
          <a:p>
            <a:endParaRPr lang="fr-FR" dirty="0" smtClean="0">
              <a:solidFill>
                <a:srgbClr val="000000"/>
              </a:solidFill>
              <a:latin typeface="Consolas" panose="020B0609020204030204" pitchFamily="49" charset="0"/>
            </a:endParaRPr>
          </a:p>
        </p:txBody>
      </p:sp>
      <p:sp>
        <p:nvSpPr>
          <p:cNvPr id="7" name="Espace réservé du texte 6"/>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2807390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t>Atteindre un point précis de l’historique de navigation</a:t>
            </a:r>
            <a:endParaRPr lang="fr-FR" dirty="0"/>
          </a:p>
        </p:txBody>
      </p:sp>
      <p:sp>
        <p:nvSpPr>
          <p:cNvPr id="2" name="Espace réservé du pied de page 1"/>
          <p:cNvSpPr>
            <a:spLocks noGrp="1"/>
          </p:cNvSpPr>
          <p:nvPr>
            <p:ph type="ftr" sz="quarter" idx="11"/>
          </p:nvPr>
        </p:nvSpPr>
        <p:spPr/>
        <p:txBody>
          <a:bodyPr/>
          <a:lstStyle/>
          <a:p>
            <a:pPr algn="ctr"/>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37</a:t>
            </a:fld>
            <a:endParaRPr lang="fr-FR" dirty="0"/>
          </a:p>
        </p:txBody>
      </p:sp>
      <p:sp>
        <p:nvSpPr>
          <p:cNvPr id="15" name="Espace réservé du texte 14"/>
          <p:cNvSpPr>
            <a:spLocks noGrp="1"/>
          </p:cNvSpPr>
          <p:nvPr>
            <p:ph type="body" sz="quarter" idx="13"/>
          </p:nvPr>
        </p:nvSpPr>
        <p:spPr/>
        <p:txBody>
          <a:bodyPr/>
          <a:lstStyle/>
          <a:p>
            <a:r>
              <a:rPr lang="fr-FR" smtClean="0"/>
              <a:t>TP 4.3 </a:t>
            </a:r>
            <a:r>
              <a:rPr lang="fr-FR" dirty="0" smtClean="0"/>
              <a:t>: </a:t>
            </a:r>
            <a:r>
              <a:rPr lang="fr-FR" dirty="0" smtClean="0">
                <a:hlinkClick r:id="rId3"/>
              </a:rPr>
              <a:t>Atteindre un point précis de l’historique de navigation</a:t>
            </a:r>
            <a:endParaRPr lang="fr-FR" dirty="0"/>
          </a:p>
        </p:txBody>
      </p:sp>
      <p:sp>
        <p:nvSpPr>
          <p:cNvPr id="16" name="Espace réservé du texte 15"/>
          <p:cNvSpPr>
            <a:spLocks noGrp="1"/>
          </p:cNvSpPr>
          <p:nvPr>
            <p:ph type="body" sz="quarter" idx="14"/>
          </p:nvPr>
        </p:nvSpPr>
        <p:spPr/>
        <p:txBody>
          <a:bodyPr/>
          <a:lstStyle/>
          <a:p>
            <a:r>
              <a:rPr lang="fr-FR" dirty="0" smtClean="0"/>
              <a:t>A vous de jouer !</a:t>
            </a:r>
            <a:endParaRPr lang="fr-FR" dirty="0"/>
          </a:p>
          <a:p>
            <a:endParaRPr lang="fr-FR"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pic>
        <p:nvPicPr>
          <p:cNvPr id="2050" name="Picture 2" descr="https://devbooster-si.cm-cic.fr/ddoc/devbooster.aspx?_pid=Image&amp;n=image-59bda4b3-bc7b-4169-a47a-5f6c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5232" y="4588403"/>
            <a:ext cx="4391025" cy="6915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devbooster-si.cm-cic.fr/ddoc/devbooster.aspx?_pid=Image&amp;n=image-82accf4f-1c7a-4001-b31f-4b41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4660" y="4578878"/>
            <a:ext cx="4391025" cy="692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5057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p:cNvPicPr>
            <a:picLocks noGrp="1" noChangeAspect="1"/>
          </p:cNvPicPr>
          <p:nvPr>
            <p:ph type="pic" sz="quarter" idx="10"/>
          </p:nvPr>
        </p:nvPicPr>
        <p:blipFill>
          <a:blip r:embed="rId3"/>
          <a:srcRect l="20215" r="20215"/>
          <a:stretch>
            <a:fillRect/>
          </a:stretch>
        </p:blipFill>
        <p:spPr>
          <a:prstGeom prst="rect">
            <a:avLst/>
          </a:prstGeom>
        </p:spPr>
      </p:pic>
      <p:sp>
        <p:nvSpPr>
          <p:cNvPr id="9" name="Titre 8"/>
          <p:cNvSpPr>
            <a:spLocks noGrp="1"/>
          </p:cNvSpPr>
          <p:nvPr>
            <p:ph type="title"/>
          </p:nvPr>
        </p:nvSpPr>
        <p:spPr/>
        <p:txBody>
          <a:bodyPr/>
          <a:lstStyle/>
          <a:p>
            <a:r>
              <a:rPr lang="fr-FR" dirty="0"/>
              <a:t>Activités modales</a:t>
            </a:r>
          </a:p>
        </p:txBody>
      </p:sp>
    </p:spTree>
    <p:extLst>
      <p:ext uri="{BB962C8B-B14F-4D97-AF65-F5344CB8AC3E}">
        <p14:creationId xmlns:p14="http://schemas.microsoft.com/office/powerpoint/2010/main" val="38956778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Un début, une fin</a:t>
            </a:r>
            <a:endParaRPr lang="fr-FR" dirty="0"/>
          </a:p>
        </p:txBody>
      </p:sp>
      <p:sp>
        <p:nvSpPr>
          <p:cNvPr id="5" name="Espace réservé du texte 4"/>
          <p:cNvSpPr>
            <a:spLocks noGrp="1"/>
          </p:cNvSpPr>
          <p:nvPr>
            <p:ph type="body" sz="quarter" idx="13"/>
          </p:nvPr>
        </p:nvSpPr>
        <p:spPr>
          <a:xfrm>
            <a:off x="8915400" y="2961748"/>
            <a:ext cx="14790738" cy="9622365"/>
          </a:xfrm>
        </p:spPr>
        <p:txBody>
          <a:bodyPr/>
          <a:lstStyle/>
          <a:p>
            <a:r>
              <a:rPr lang="fr-FR" dirty="0"/>
              <a:t>Une activité modale permettent de concentrer l’attention de l’utilisateur sur la réalisation d’</a:t>
            </a:r>
            <a:r>
              <a:rPr lang="fr-FR" b="1" dirty="0"/>
              <a:t>une tâche ayant un début et une fin bien identifiés</a:t>
            </a:r>
            <a:r>
              <a:rPr lang="fr-FR" dirty="0"/>
              <a:t>, et qui peut être </a:t>
            </a:r>
            <a:r>
              <a:rPr lang="fr-FR" b="1" dirty="0"/>
              <a:t>soit réalisée complétement soit abandonnée</a:t>
            </a:r>
            <a:r>
              <a:rPr lang="fr-FR" dirty="0"/>
              <a:t>.</a:t>
            </a:r>
          </a:p>
          <a:p>
            <a:pPr marL="0" lvl="1" indent="0">
              <a:buNone/>
            </a:pPr>
            <a:endParaRPr lang="fr-FR" dirty="0" smtClean="0"/>
          </a:p>
          <a:p>
            <a:pPr marL="0" lvl="1" indent="0">
              <a:buNone/>
            </a:pPr>
            <a:endParaRPr lang="fr-FR" dirty="0" smtClean="0"/>
          </a:p>
          <a:p>
            <a:pPr marL="0" lvl="1" indent="0">
              <a:buNone/>
            </a:pPr>
            <a:r>
              <a:rPr lang="fr-FR" sz="4000" dirty="0" smtClean="0"/>
              <a:t>Dans une activité modale on n’a </a:t>
            </a:r>
            <a:r>
              <a:rPr lang="fr-FR" sz="4000" b="1" dirty="0" smtClean="0"/>
              <a:t>pas de bouton retour applicatif</a:t>
            </a:r>
            <a:r>
              <a:rPr lang="fr-FR" sz="4000" dirty="0" smtClean="0"/>
              <a:t>, on sort donc du flux de navigation courant.</a:t>
            </a:r>
            <a:endParaRPr lang="fr-FR" sz="4000" dirty="0"/>
          </a:p>
        </p:txBody>
      </p:sp>
      <p:sp>
        <p:nvSpPr>
          <p:cNvPr id="6" name="Espace réservé du texte 5"/>
          <p:cNvSpPr>
            <a:spLocks noGrp="1"/>
          </p:cNvSpPr>
          <p:nvPr>
            <p:ph type="body" sz="quarter" idx="14"/>
          </p:nvPr>
        </p:nvSpPr>
        <p:spPr/>
        <p:txBody>
          <a:bodyPr/>
          <a:lstStyle/>
          <a:p>
            <a:r>
              <a:rPr lang="fr-FR" dirty="0" smtClean="0"/>
              <a:t>Pas d’autres issues</a:t>
            </a:r>
            <a:endParaRPr lang="fr-FR" dirty="0"/>
          </a:p>
        </p:txBody>
      </p:sp>
      <p:pic>
        <p:nvPicPr>
          <p:cNvPr id="10" name="Image 9"/>
          <p:cNvPicPr>
            <a:picLocks noChangeAspect="1"/>
          </p:cNvPicPr>
          <p:nvPr/>
        </p:nvPicPr>
        <p:blipFill>
          <a:blip r:embed="rId3"/>
          <a:stretch>
            <a:fillRect/>
          </a:stretch>
        </p:blipFill>
        <p:spPr>
          <a:xfrm>
            <a:off x="1643062" y="2961748"/>
            <a:ext cx="6527543" cy="10279818"/>
          </a:xfrm>
          <a:prstGeom prst="rect">
            <a:avLst/>
          </a:prstGeom>
        </p:spPr>
      </p:pic>
      <p:sp>
        <p:nvSpPr>
          <p:cNvPr id="11" name="Rectangle 10"/>
          <p:cNvSpPr/>
          <p:nvPr/>
        </p:nvSpPr>
        <p:spPr>
          <a:xfrm>
            <a:off x="1757966" y="3030919"/>
            <a:ext cx="811533" cy="793485"/>
          </a:xfrm>
          <a:prstGeom prst="rect">
            <a:avLst/>
          </a:prstGeom>
          <a:noFill/>
          <a:ln w="76200">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579304" y="12332498"/>
            <a:ext cx="6606104" cy="960117"/>
          </a:xfrm>
          <a:prstGeom prst="rect">
            <a:avLst/>
          </a:prstGeom>
          <a:noFill/>
          <a:ln w="76200">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39</a:t>
            </a:fld>
            <a:endParaRPr lang="fr-FR"/>
          </a:p>
        </p:txBody>
      </p:sp>
    </p:spTree>
    <p:extLst>
      <p:ext uri="{BB962C8B-B14F-4D97-AF65-F5344CB8AC3E}">
        <p14:creationId xmlns:p14="http://schemas.microsoft.com/office/powerpoint/2010/main" val="2129290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bouton retour « système »</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a:t>
            </a:fld>
            <a:endParaRPr lang="fr-FR" dirty="0"/>
          </a:p>
        </p:txBody>
      </p:sp>
      <p:sp>
        <p:nvSpPr>
          <p:cNvPr id="28" name="Espace réservé du texte 27"/>
          <p:cNvSpPr>
            <a:spLocks noGrp="1"/>
          </p:cNvSpPr>
          <p:nvPr>
            <p:ph type="body" sz="quarter" idx="13"/>
          </p:nvPr>
        </p:nvSpPr>
        <p:spPr>
          <a:xfrm>
            <a:off x="1643063" y="10324926"/>
            <a:ext cx="22063075" cy="2259187"/>
          </a:xfrm>
        </p:spPr>
        <p:txBody>
          <a:bodyPr/>
          <a:lstStyle/>
          <a:p>
            <a:r>
              <a:rPr lang="fr-FR" dirty="0" smtClean="0"/>
              <a:t>Il permet de revenir en arrière au sein d’un parcours étendu sur plusieurs Apps, et de masquer les Apps une fois leur écran de démarrage atteint.</a:t>
            </a:r>
            <a:endParaRPr lang="fr-FR" dirty="0"/>
          </a:p>
        </p:txBody>
      </p:sp>
      <p:sp>
        <p:nvSpPr>
          <p:cNvPr id="6" name="Espace réservé du texte 5"/>
          <p:cNvSpPr>
            <a:spLocks noGrp="1"/>
          </p:cNvSpPr>
          <p:nvPr>
            <p:ph type="body" sz="quarter" idx="14"/>
          </p:nvPr>
        </p:nvSpPr>
        <p:spPr/>
        <p:txBody>
          <a:bodyPr/>
          <a:lstStyle/>
          <a:p>
            <a:r>
              <a:rPr lang="fr-FR" dirty="0" smtClean="0"/>
              <a:t>Un rôle plus étendu</a:t>
            </a:r>
            <a:endParaRPr lang="fr-FR" dirty="0"/>
          </a:p>
        </p:txBody>
      </p:sp>
      <p:pic>
        <p:nvPicPr>
          <p:cNvPr id="8" name="Image 7"/>
          <p:cNvPicPr>
            <a:picLocks noChangeAspect="1"/>
          </p:cNvPicPr>
          <p:nvPr/>
        </p:nvPicPr>
        <p:blipFill>
          <a:blip r:embed="rId3"/>
          <a:stretch>
            <a:fillRect/>
          </a:stretch>
        </p:blipFill>
        <p:spPr>
          <a:xfrm>
            <a:off x="6758693" y="2957188"/>
            <a:ext cx="3813645" cy="6783491"/>
          </a:xfrm>
          <a:prstGeom prst="rect">
            <a:avLst/>
          </a:prstGeom>
        </p:spPr>
      </p:pic>
      <p:pic>
        <p:nvPicPr>
          <p:cNvPr id="9" name="Image 8"/>
          <p:cNvPicPr>
            <a:picLocks noChangeAspect="1"/>
          </p:cNvPicPr>
          <p:nvPr/>
        </p:nvPicPr>
        <p:blipFill>
          <a:blip r:embed="rId4"/>
          <a:stretch>
            <a:fillRect/>
          </a:stretch>
        </p:blipFill>
        <p:spPr>
          <a:xfrm>
            <a:off x="11874323" y="2963057"/>
            <a:ext cx="3810345" cy="6777622"/>
          </a:xfrm>
          <a:prstGeom prst="rect">
            <a:avLst/>
          </a:prstGeom>
        </p:spPr>
      </p:pic>
      <p:cxnSp>
        <p:nvCxnSpPr>
          <p:cNvPr id="21" name="Connecteur droit avec flèche 20"/>
          <p:cNvCxnSpPr/>
          <p:nvPr/>
        </p:nvCxnSpPr>
        <p:spPr>
          <a:xfrm flipV="1">
            <a:off x="5437252" y="9489868"/>
            <a:ext cx="1933355" cy="14816"/>
          </a:xfrm>
          <a:prstGeom prst="straightConnector1">
            <a:avLst/>
          </a:prstGeom>
          <a:ln w="76200">
            <a:solidFill>
              <a:schemeClr val="accent2"/>
            </a:solidFill>
            <a:prstDash val="sysDot"/>
            <a:headEnd type="arrow" w="med" len="med"/>
            <a:tailEnd type="none" w="med" len="med"/>
          </a:ln>
        </p:spPr>
        <p:style>
          <a:lnRef idx="1">
            <a:schemeClr val="accent2"/>
          </a:lnRef>
          <a:fillRef idx="0">
            <a:schemeClr val="accent2"/>
          </a:fillRef>
          <a:effectRef idx="0">
            <a:schemeClr val="accent2"/>
          </a:effectRef>
          <a:fontRef idx="minor">
            <a:schemeClr val="tx1"/>
          </a:fontRef>
        </p:style>
      </p:cxnSp>
      <p:pic>
        <p:nvPicPr>
          <p:cNvPr id="7" name="Image 6"/>
          <p:cNvPicPr>
            <a:picLocks noChangeAspect="1"/>
          </p:cNvPicPr>
          <p:nvPr/>
        </p:nvPicPr>
        <p:blipFill>
          <a:blip r:embed="rId5"/>
          <a:stretch>
            <a:fillRect/>
          </a:stretch>
        </p:blipFill>
        <p:spPr>
          <a:xfrm>
            <a:off x="16986654" y="2961746"/>
            <a:ext cx="3811082" cy="6778933"/>
          </a:xfrm>
          <a:prstGeom prst="rect">
            <a:avLst/>
          </a:prstGeom>
        </p:spPr>
      </p:pic>
      <p:pic>
        <p:nvPicPr>
          <p:cNvPr id="11" name="Image 10"/>
          <p:cNvPicPr>
            <a:picLocks noChangeAspect="1"/>
          </p:cNvPicPr>
          <p:nvPr/>
        </p:nvPicPr>
        <p:blipFill>
          <a:blip r:embed="rId6"/>
          <a:stretch>
            <a:fillRect/>
          </a:stretch>
        </p:blipFill>
        <p:spPr>
          <a:xfrm>
            <a:off x="1636087" y="2957188"/>
            <a:ext cx="3820621" cy="6795900"/>
          </a:xfrm>
          <a:prstGeom prst="rect">
            <a:avLst/>
          </a:prstGeom>
        </p:spPr>
      </p:pic>
      <p:cxnSp>
        <p:nvCxnSpPr>
          <p:cNvPr id="13" name="Connecteur droit avec flèche 12"/>
          <p:cNvCxnSpPr/>
          <p:nvPr/>
        </p:nvCxnSpPr>
        <p:spPr>
          <a:xfrm>
            <a:off x="2788872" y="4983400"/>
            <a:ext cx="3767571" cy="36072"/>
          </a:xfrm>
          <a:prstGeom prst="straightConnector1">
            <a:avLst/>
          </a:prstGeom>
          <a:ln w="76200">
            <a:solidFill>
              <a:schemeClr val="accent6"/>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2" name="Connecteur droit avec flèche 21"/>
          <p:cNvCxnSpPr/>
          <p:nvPr/>
        </p:nvCxnSpPr>
        <p:spPr>
          <a:xfrm flipV="1">
            <a:off x="10550755" y="9486628"/>
            <a:ext cx="1933355" cy="14816"/>
          </a:xfrm>
          <a:prstGeom prst="straightConnector1">
            <a:avLst/>
          </a:prstGeom>
          <a:ln w="76200">
            <a:solidFill>
              <a:schemeClr val="accent2"/>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Connecteur droit avec flèche 18"/>
          <p:cNvCxnSpPr/>
          <p:nvPr/>
        </p:nvCxnSpPr>
        <p:spPr>
          <a:xfrm flipV="1">
            <a:off x="15672978" y="9486628"/>
            <a:ext cx="1730814" cy="1"/>
          </a:xfrm>
          <a:prstGeom prst="straightConnector1">
            <a:avLst/>
          </a:prstGeom>
          <a:ln w="76200">
            <a:solidFill>
              <a:schemeClr val="accent2"/>
            </a:solidFill>
            <a:prstDash val="sysDot"/>
            <a:headEnd type="arrow"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Connecteur droit avec flèche 15"/>
          <p:cNvCxnSpPr/>
          <p:nvPr/>
        </p:nvCxnSpPr>
        <p:spPr>
          <a:xfrm>
            <a:off x="10514300" y="3504233"/>
            <a:ext cx="1427302" cy="4360"/>
          </a:xfrm>
          <a:prstGeom prst="straightConnector1">
            <a:avLst/>
          </a:prstGeom>
          <a:ln w="76200">
            <a:solidFill>
              <a:schemeClr val="accent2"/>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 name="Connecteur droit avec flèche 22"/>
          <p:cNvCxnSpPr/>
          <p:nvPr/>
        </p:nvCxnSpPr>
        <p:spPr>
          <a:xfrm>
            <a:off x="8349851" y="4064532"/>
            <a:ext cx="3591751" cy="18036"/>
          </a:xfrm>
          <a:prstGeom prst="straightConnector1">
            <a:avLst/>
          </a:prstGeom>
          <a:ln w="76200">
            <a:solidFill>
              <a:schemeClr val="accent6"/>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5" name="Connecteur droit avec flèche 24"/>
          <p:cNvCxnSpPr/>
          <p:nvPr/>
        </p:nvCxnSpPr>
        <p:spPr>
          <a:xfrm flipV="1">
            <a:off x="13191065" y="6634264"/>
            <a:ext cx="3795588" cy="19455"/>
          </a:xfrm>
          <a:prstGeom prst="straightConnector1">
            <a:avLst/>
          </a:prstGeom>
          <a:ln w="76200">
            <a:solidFill>
              <a:schemeClr val="accent6"/>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912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Activités modales</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40</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Démarrage de l’application et affichage du menu</a:t>
            </a:r>
            <a:endParaRPr lang="fr-FR" dirty="0"/>
          </a:p>
        </p:txBody>
      </p:sp>
      <p:sp>
        <p:nvSpPr>
          <p:cNvPr id="12" name="Rectangle 11"/>
          <p:cNvSpPr/>
          <p:nvPr/>
        </p:nvSpPr>
        <p:spPr>
          <a:xfrm>
            <a:off x="6260563" y="3758121"/>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9290849" y="11601133"/>
            <a:ext cx="3179313"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1635474" y="3758121"/>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3"/>
          <a:stretch>
            <a:fillRect/>
          </a:stretch>
        </p:blipFill>
        <p:spPr>
          <a:xfrm>
            <a:off x="3497712"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52010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Activités modales</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41</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la liste</a:t>
            </a:r>
            <a:endParaRPr lang="fr-FR" dirty="0"/>
          </a:p>
        </p:txBody>
      </p:sp>
      <p:sp>
        <p:nvSpPr>
          <p:cNvPr id="12" name="Rectangle 11"/>
          <p:cNvSpPr/>
          <p:nvPr/>
        </p:nvSpPr>
        <p:spPr>
          <a:xfrm>
            <a:off x="6260563" y="3758121"/>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9290849" y="11601133"/>
            <a:ext cx="3179313"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1635474" y="3758121"/>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17" name="Connecteur droit avec flèche 16"/>
          <p:cNvCxnSpPr/>
          <p:nvPr/>
        </p:nvCxnSpPr>
        <p:spPr>
          <a:xfrm>
            <a:off x="5350317" y="4686300"/>
            <a:ext cx="769179"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9290849" y="10467079"/>
            <a:ext cx="3179313"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148991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Activités modales</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42</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la saisie, entrée dans l’activité et sortie du flux de navigation principal</a:t>
            </a:r>
            <a:endParaRPr lang="fr-FR" dirty="0"/>
          </a:p>
        </p:txBody>
      </p:sp>
      <p:sp>
        <p:nvSpPr>
          <p:cNvPr id="12" name="Rectangle 11"/>
          <p:cNvSpPr/>
          <p:nvPr/>
        </p:nvSpPr>
        <p:spPr>
          <a:xfrm>
            <a:off x="6260563" y="3758121"/>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84124"/>
            <a:ext cx="3600000" cy="1800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9290849" y="11601133"/>
            <a:ext cx="3179313" cy="9829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1635474" y="3758121"/>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17" name="Connecteur droit avec flèche 16"/>
          <p:cNvCxnSpPr/>
          <p:nvPr/>
        </p:nvCxnSpPr>
        <p:spPr>
          <a:xfrm>
            <a:off x="9981314" y="4686300"/>
            <a:ext cx="769179"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9290849" y="10467079"/>
            <a:ext cx="3179313" cy="9829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3191065" y="10467079"/>
            <a:ext cx="3179313"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pic>
        <p:nvPicPr>
          <p:cNvPr id="8" name="Image 7"/>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03852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Activités modales</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43</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la confirmation</a:t>
            </a:r>
            <a:endParaRPr lang="fr-FR" dirty="0"/>
          </a:p>
        </p:txBody>
      </p:sp>
      <p:sp>
        <p:nvSpPr>
          <p:cNvPr id="12" name="Rectangle 11"/>
          <p:cNvSpPr/>
          <p:nvPr/>
        </p:nvSpPr>
        <p:spPr>
          <a:xfrm>
            <a:off x="6260563" y="3758121"/>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9290849" y="11601133"/>
            <a:ext cx="3179313" cy="9829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1635474" y="3758121"/>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17" name="Connecteur droit avec flèche 16"/>
          <p:cNvCxnSpPr/>
          <p:nvPr/>
        </p:nvCxnSpPr>
        <p:spPr>
          <a:xfrm>
            <a:off x="14612307" y="4686300"/>
            <a:ext cx="769179"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9290849" y="10467079"/>
            <a:ext cx="3179313" cy="9829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3191065" y="10467079"/>
            <a:ext cx="3179313"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3191065" y="9358067"/>
            <a:ext cx="3179313"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pic>
        <p:nvPicPr>
          <p:cNvPr id="8" name="Image 7"/>
          <p:cNvPicPr>
            <a:picLocks noChangeAspect="1"/>
          </p:cNvPicPr>
          <p:nvPr/>
        </p:nvPicPr>
        <p:blipFill>
          <a:blip r:embed="rId3"/>
          <a:stretch>
            <a:fillRect/>
          </a:stretch>
        </p:blipFill>
        <p:spPr>
          <a:xfrm>
            <a:off x="3405783" y="6464371"/>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7151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Activités modales</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44</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la bonne fin</a:t>
            </a:r>
            <a:endParaRPr lang="fr-FR" dirty="0"/>
          </a:p>
        </p:txBody>
      </p:sp>
      <p:sp>
        <p:nvSpPr>
          <p:cNvPr id="12" name="Rectangle 11"/>
          <p:cNvSpPr/>
          <p:nvPr/>
        </p:nvSpPr>
        <p:spPr>
          <a:xfrm>
            <a:off x="6260563" y="3758121"/>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9290849" y="11601133"/>
            <a:ext cx="3179313" cy="9829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1635474" y="3758121"/>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17" name="Connecteur droit avec flèche 16"/>
          <p:cNvCxnSpPr/>
          <p:nvPr/>
        </p:nvCxnSpPr>
        <p:spPr>
          <a:xfrm>
            <a:off x="19243300" y="4686300"/>
            <a:ext cx="769179"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p:cNvSpPr/>
          <p:nvPr/>
        </p:nvSpPr>
        <p:spPr>
          <a:xfrm>
            <a:off x="9290849" y="10467079"/>
            <a:ext cx="3179313" cy="9829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9" name="Rectangle 18"/>
          <p:cNvSpPr/>
          <p:nvPr/>
        </p:nvSpPr>
        <p:spPr>
          <a:xfrm>
            <a:off x="13191065" y="10467079"/>
            <a:ext cx="3179313"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13191065" y="9358067"/>
            <a:ext cx="3179313"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13191064" y="8263557"/>
            <a:ext cx="3179313"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pic>
        <p:nvPicPr>
          <p:cNvPr id="8" name="Image 7"/>
          <p:cNvPicPr>
            <a:picLocks noChangeAspect="1"/>
          </p:cNvPicPr>
          <p:nvPr/>
        </p:nvPicPr>
        <p:blipFill>
          <a:blip r:embed="rId3"/>
          <a:stretch>
            <a:fillRect/>
          </a:stretch>
        </p:blipFill>
        <p:spPr>
          <a:xfrm>
            <a:off x="3405783"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1596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Activités modales</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45</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Sortie de l’activité, retour au flux de navigation principal</a:t>
            </a:r>
            <a:endParaRPr lang="fr-FR" dirty="0"/>
          </a:p>
        </p:txBody>
      </p:sp>
      <p:sp>
        <p:nvSpPr>
          <p:cNvPr id="12" name="Rectangle 11"/>
          <p:cNvSpPr/>
          <p:nvPr/>
        </p:nvSpPr>
        <p:spPr>
          <a:xfrm>
            <a:off x="6260563" y="3758121"/>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10885652"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5510741"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9290849" y="11601133"/>
            <a:ext cx="3179313"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1635474" y="3758121"/>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Menu</a:t>
            </a:r>
            <a:endParaRPr lang="fr-FR" sz="2800" dirty="0">
              <a:solidFill>
                <a:schemeClr val="bg1"/>
              </a:solidFill>
              <a:latin typeface="Segoe UI" panose="020B0502040204020203" pitchFamily="34" charset="0"/>
              <a:cs typeface="Segoe UI" panose="020B0502040204020203" pitchFamily="34" charset="0"/>
            </a:endParaRPr>
          </a:p>
        </p:txBody>
      </p:sp>
      <p:sp>
        <p:nvSpPr>
          <p:cNvPr id="18" name="Rectangle 17"/>
          <p:cNvSpPr/>
          <p:nvPr/>
        </p:nvSpPr>
        <p:spPr>
          <a:xfrm>
            <a:off x="9290849" y="10467079"/>
            <a:ext cx="3179313"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092492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Activités modales</a:t>
            </a:r>
            <a:endParaRPr lang="fr-FR" dirty="0"/>
          </a:p>
        </p:txBody>
      </p:sp>
      <p:sp>
        <p:nvSpPr>
          <p:cNvPr id="5" name="Espace réservé du texte 4"/>
          <p:cNvSpPr>
            <a:spLocks noGrp="1"/>
          </p:cNvSpPr>
          <p:nvPr>
            <p:ph type="body" sz="quarter" idx="13"/>
          </p:nvPr>
        </p:nvSpPr>
        <p:spPr/>
        <p:txBody>
          <a:bodyPr/>
          <a:lstStyle/>
          <a:p>
            <a:r>
              <a:rPr lang="fr-FR" dirty="0" smtClean="0"/>
              <a:t>On utilise cette fois-ci la propriété </a:t>
            </a:r>
            <a:r>
              <a:rPr lang="fr-FR" b="1" dirty="0" err="1" smtClean="0"/>
              <a:t>HistoryFlowId</a:t>
            </a:r>
            <a:r>
              <a:rPr lang="fr-FR" dirty="0" smtClean="0"/>
              <a:t> de l’objet MEF </a:t>
            </a:r>
            <a:r>
              <a:rPr lang="fr-FR" b="1" dirty="0" err="1" smtClean="0"/>
              <a:t>ISpidResponseContext</a:t>
            </a:r>
            <a:r>
              <a:rPr lang="fr-FR" dirty="0" smtClean="0"/>
              <a:t> pour déclarer qu’un écran participe à une activité modale.</a:t>
            </a:r>
          </a:p>
          <a:p>
            <a:pPr lvl="1"/>
            <a:endParaRPr lang="fr-FR" dirty="0"/>
          </a:p>
          <a:p>
            <a:r>
              <a:rPr lang="fr-FR" dirty="0" smtClean="0">
                <a:solidFill>
                  <a:srgbClr val="000000"/>
                </a:solidFill>
                <a:latin typeface="Consolas" panose="020B0609020204030204" pitchFamily="49" charset="0"/>
              </a:rPr>
              <a:t>[</a:t>
            </a:r>
            <a:r>
              <a:rPr lang="fr-FR" dirty="0">
                <a:solidFill>
                  <a:srgbClr val="2B91AF"/>
                </a:solidFill>
                <a:latin typeface="Consolas" panose="020B0609020204030204" pitchFamily="49" charset="0"/>
              </a:rPr>
              <a:t>Import</a:t>
            </a:r>
            <a:r>
              <a:rPr lang="fr-FR"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ISpidResponseContext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SpidResponseContext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endParaRPr lang="fr-FR" dirty="0">
              <a:solidFill>
                <a:srgbClr val="000000"/>
              </a:solidFill>
              <a:latin typeface="Consolas" panose="020B0609020204030204" pitchFamily="49" charset="0"/>
            </a:endParaRPr>
          </a:p>
          <a:p>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Prepare</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SpidResponseContext.HistoryFlowId</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beneficiary-create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r>
              <a:rPr lang="fr-FR" dirty="0" smtClean="0">
                <a:solidFill>
                  <a:srgbClr val="000000"/>
                </a:solidFill>
                <a:latin typeface="Consolas" panose="020B0609020204030204" pitchFamily="49" charset="0"/>
              </a:rPr>
              <a:t>}</a:t>
            </a:r>
          </a:p>
          <a:p>
            <a:endParaRPr lang="fr-FR" dirty="0">
              <a:solidFill>
                <a:srgbClr val="000000"/>
              </a:solidFill>
              <a:latin typeface="Consolas" panose="020B0609020204030204" pitchFamily="49" charset="0"/>
            </a:endParaRPr>
          </a:p>
          <a:p>
            <a:endParaRPr lang="fr-FR" dirty="0" smtClean="0"/>
          </a:p>
          <a:p>
            <a:r>
              <a:rPr lang="fr-FR" dirty="0" smtClean="0"/>
              <a:t>L’opération est à réaliser sur chacun des écrans qui constituent </a:t>
            </a:r>
          </a:p>
          <a:p>
            <a:r>
              <a:rPr lang="fr-FR" dirty="0" smtClean="0"/>
              <a:t>l’activité. </a:t>
            </a:r>
          </a:p>
          <a:p>
            <a:r>
              <a:rPr lang="fr-FR" dirty="0" smtClean="0"/>
              <a:t/>
            </a:r>
            <a:br>
              <a:rPr lang="fr-FR" dirty="0" smtClean="0"/>
            </a:br>
            <a:r>
              <a:rPr lang="fr-FR" dirty="0" smtClean="0"/>
              <a:t>Le choix de l’identifiant est libre.</a:t>
            </a:r>
          </a:p>
          <a:p>
            <a:endParaRPr lang="fr-FR" dirty="0"/>
          </a:p>
        </p:txBody>
      </p:sp>
      <p:sp>
        <p:nvSpPr>
          <p:cNvPr id="6" name="Espace réservé du texte 5"/>
          <p:cNvSpPr>
            <a:spLocks noGrp="1"/>
          </p:cNvSpPr>
          <p:nvPr>
            <p:ph type="body" sz="quarter" idx="14"/>
          </p:nvPr>
        </p:nvSpPr>
        <p:spPr/>
        <p:txBody>
          <a:bodyPr/>
          <a:lstStyle/>
          <a:p>
            <a:r>
              <a:rPr lang="fr-FR" dirty="0" smtClean="0"/>
              <a:t>Mise en </a:t>
            </a:r>
            <a:r>
              <a:rPr lang="fr-FR" dirty="0" err="1" smtClean="0"/>
              <a:t>oeuvre</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46</a:t>
            </a:fld>
            <a:endParaRPr lang="fr-FR"/>
          </a:p>
        </p:txBody>
      </p:sp>
    </p:spTree>
    <p:extLst>
      <p:ext uri="{BB962C8B-B14F-4D97-AF65-F5344CB8AC3E}">
        <p14:creationId xmlns:p14="http://schemas.microsoft.com/office/powerpoint/2010/main" val="25751533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Utiliser les activités modales</a:t>
            </a:r>
            <a:endParaRPr lang="fr-FR" dirty="0"/>
          </a:p>
        </p:txBody>
      </p:sp>
      <p:sp>
        <p:nvSpPr>
          <p:cNvPr id="2" name="Espace réservé du pied de page 1"/>
          <p:cNvSpPr>
            <a:spLocks noGrp="1"/>
          </p:cNvSpPr>
          <p:nvPr>
            <p:ph type="ftr" sz="quarter" idx="11"/>
          </p:nvPr>
        </p:nvSpPr>
        <p:spPr/>
        <p:txBody>
          <a:bodyPr/>
          <a:lstStyle/>
          <a:p>
            <a:pPr algn="ctr"/>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47</a:t>
            </a:fld>
            <a:endParaRPr lang="fr-FR" dirty="0"/>
          </a:p>
        </p:txBody>
      </p:sp>
      <p:sp>
        <p:nvSpPr>
          <p:cNvPr id="15" name="Espace réservé du texte 14"/>
          <p:cNvSpPr>
            <a:spLocks noGrp="1"/>
          </p:cNvSpPr>
          <p:nvPr>
            <p:ph type="body" sz="quarter" idx="13"/>
          </p:nvPr>
        </p:nvSpPr>
        <p:spPr/>
        <p:txBody>
          <a:bodyPr/>
          <a:lstStyle/>
          <a:p>
            <a:r>
              <a:rPr lang="fr-FR" dirty="0" smtClean="0"/>
              <a:t>TP 4.4 : </a:t>
            </a:r>
            <a:r>
              <a:rPr lang="fr-FR" dirty="0" smtClean="0">
                <a:hlinkClick r:id="rId3"/>
              </a:rPr>
              <a:t>Utiliser les activités modales</a:t>
            </a:r>
            <a:endParaRPr lang="fr-FR" dirty="0"/>
          </a:p>
        </p:txBody>
      </p:sp>
      <p:sp>
        <p:nvSpPr>
          <p:cNvPr id="16" name="Espace réservé du texte 15"/>
          <p:cNvSpPr>
            <a:spLocks noGrp="1"/>
          </p:cNvSpPr>
          <p:nvPr>
            <p:ph type="body" sz="quarter" idx="14"/>
          </p:nvPr>
        </p:nvSpPr>
        <p:spPr/>
        <p:txBody>
          <a:bodyPr/>
          <a:lstStyle/>
          <a:p>
            <a:r>
              <a:rPr lang="fr-FR" dirty="0" smtClean="0"/>
              <a:t>A vous de jouer !</a:t>
            </a:r>
            <a:endParaRPr lang="fr-FR" dirty="0"/>
          </a:p>
          <a:p>
            <a:endParaRPr lang="fr-FR"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76389">
            <a:off x="17551705" y="3978914"/>
            <a:ext cx="4876190" cy="4876190"/>
          </a:xfrm>
          <a:prstGeom prst="rect">
            <a:avLst/>
          </a:prstGeom>
        </p:spPr>
      </p:pic>
    </p:spTree>
    <p:extLst>
      <p:ext uri="{BB962C8B-B14F-4D97-AF65-F5344CB8AC3E}">
        <p14:creationId xmlns:p14="http://schemas.microsoft.com/office/powerpoint/2010/main" val="9604645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 r="10"/>
          <a:stretch>
            <a:fillRect/>
          </a:stretch>
        </p:blipFill>
        <p:spPr/>
      </p:pic>
      <p:sp>
        <p:nvSpPr>
          <p:cNvPr id="3" name="Titre 2"/>
          <p:cNvSpPr>
            <a:spLocks noGrp="1"/>
          </p:cNvSpPr>
          <p:nvPr>
            <p:ph type="title"/>
          </p:nvPr>
        </p:nvSpPr>
        <p:spPr/>
        <p:txBody>
          <a:bodyPr/>
          <a:lstStyle/>
          <a:p>
            <a:r>
              <a:rPr lang="fr-FR" dirty="0" smtClean="0"/>
              <a:t>Synthèse</a:t>
            </a:r>
            <a:endParaRPr lang="fr-FR" dirty="0"/>
          </a:p>
        </p:txBody>
      </p:sp>
    </p:spTree>
    <p:extLst>
      <p:ext uri="{BB962C8B-B14F-4D97-AF65-F5344CB8AC3E}">
        <p14:creationId xmlns:p14="http://schemas.microsoft.com/office/powerpoint/2010/main" val="893752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Synthèse</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49</a:t>
            </a:fld>
            <a:endParaRPr lang="fr-FR" dirty="0"/>
          </a:p>
        </p:txBody>
      </p:sp>
      <p:sp>
        <p:nvSpPr>
          <p:cNvPr id="4" name="Espace réservé du texte 3"/>
          <p:cNvSpPr>
            <a:spLocks noGrp="1"/>
          </p:cNvSpPr>
          <p:nvPr>
            <p:ph type="body" sz="quarter" idx="13"/>
          </p:nvPr>
        </p:nvSpPr>
        <p:spPr/>
        <p:txBody>
          <a:bodyPr/>
          <a:lstStyle/>
          <a:p>
            <a:r>
              <a:rPr lang="fr-FR" dirty="0" smtClean="0"/>
              <a:t>Historique de navigation</a:t>
            </a:r>
          </a:p>
          <a:p>
            <a:pPr lvl="1"/>
            <a:r>
              <a:rPr lang="fr-FR" dirty="0" smtClean="0"/>
              <a:t>Enregistrement des écrans visités dans un historique, pour pouvoir les réafficher plus rapidement ensuite</a:t>
            </a:r>
          </a:p>
          <a:p>
            <a:pPr lvl="1"/>
            <a:r>
              <a:rPr lang="fr-FR" dirty="0" smtClean="0"/>
              <a:t>ROOT, ADD, REPLACE permettent de piloter cet enregistrement</a:t>
            </a:r>
          </a:p>
          <a:p>
            <a:pPr lvl="1"/>
            <a:r>
              <a:rPr lang="fr-FR" dirty="0" smtClean="0"/>
              <a:t>Possibilité de tronquer l’historique</a:t>
            </a:r>
          </a:p>
          <a:p>
            <a:pPr lvl="1"/>
            <a:r>
              <a:rPr lang="fr-FR" dirty="0" smtClean="0"/>
              <a:t>Possibilité d’atteindre un point précis de l’historique</a:t>
            </a:r>
          </a:p>
          <a:p>
            <a:pPr lvl="1"/>
            <a:endParaRPr lang="fr-FR" dirty="0"/>
          </a:p>
          <a:p>
            <a:r>
              <a:rPr lang="fr-FR" dirty="0"/>
              <a:t>Activités </a:t>
            </a:r>
            <a:r>
              <a:rPr lang="fr-FR" dirty="0" smtClean="0"/>
              <a:t>modales</a:t>
            </a:r>
            <a:endParaRPr lang="fr-FR" dirty="0"/>
          </a:p>
          <a:p>
            <a:pPr lvl="1"/>
            <a:r>
              <a:rPr lang="fr-FR" dirty="0" smtClean="0"/>
              <a:t>Sortir </a:t>
            </a:r>
            <a:r>
              <a:rPr lang="fr-FR" dirty="0"/>
              <a:t>du flux de navigation courant</a:t>
            </a:r>
          </a:p>
          <a:p>
            <a:pPr lvl="1"/>
            <a:r>
              <a:rPr lang="fr-FR" dirty="0" smtClean="0"/>
              <a:t>Concentrer l’attention de l’utilisateur sur une action précise</a:t>
            </a:r>
          </a:p>
          <a:p>
            <a:pPr lvl="1"/>
            <a:r>
              <a:rPr lang="fr-FR" dirty="0" smtClean="0"/>
              <a:t>Utilisation naturelle avec les activités DevBooster</a:t>
            </a:r>
            <a:endParaRPr lang="fr-FR" dirty="0"/>
          </a:p>
        </p:txBody>
      </p:sp>
      <p:sp>
        <p:nvSpPr>
          <p:cNvPr id="6" name="Espace réservé du texte 5"/>
          <p:cNvSpPr>
            <a:spLocks noGrp="1"/>
          </p:cNvSpPr>
          <p:nvPr>
            <p:ph type="body" sz="quarter" idx="14"/>
          </p:nvPr>
        </p:nvSpPr>
        <p:spPr/>
        <p:txBody>
          <a:bodyPr/>
          <a:lstStyle/>
          <a:p>
            <a:r>
              <a:rPr lang="fr-FR" dirty="0" smtClean="0"/>
              <a:t>A retenir</a:t>
            </a:r>
            <a:endParaRPr lang="fr-FR" dirty="0"/>
          </a:p>
        </p:txBody>
      </p:sp>
    </p:spTree>
    <p:extLst>
      <p:ext uri="{BB962C8B-B14F-4D97-AF65-F5344CB8AC3E}">
        <p14:creationId xmlns:p14="http://schemas.microsoft.com/office/powerpoint/2010/main" val="128082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Le bouton retour « applicatif »</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5</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Au sein de l’application, il a le même comportement que le bouton « système »</a:t>
            </a:r>
            <a:endParaRPr lang="fr-FR" dirty="0"/>
          </a:p>
        </p:txBody>
      </p:sp>
      <p:pic>
        <p:nvPicPr>
          <p:cNvPr id="8" name="Image 7"/>
          <p:cNvPicPr>
            <a:picLocks noChangeAspect="1"/>
          </p:cNvPicPr>
          <p:nvPr/>
        </p:nvPicPr>
        <p:blipFill>
          <a:blip r:embed="rId3"/>
          <a:stretch>
            <a:fillRect/>
          </a:stretch>
        </p:blipFill>
        <p:spPr>
          <a:xfrm>
            <a:off x="1672755" y="2961747"/>
            <a:ext cx="5409646" cy="9622366"/>
          </a:xfrm>
          <a:prstGeom prst="rect">
            <a:avLst/>
          </a:prstGeom>
        </p:spPr>
      </p:pic>
      <p:pic>
        <p:nvPicPr>
          <p:cNvPr id="9" name="Image 8"/>
          <p:cNvPicPr>
            <a:picLocks noChangeAspect="1"/>
          </p:cNvPicPr>
          <p:nvPr/>
        </p:nvPicPr>
        <p:blipFill>
          <a:blip r:embed="rId4"/>
          <a:stretch>
            <a:fillRect/>
          </a:stretch>
        </p:blipFill>
        <p:spPr>
          <a:xfrm>
            <a:off x="7785025" y="2961747"/>
            <a:ext cx="5409646" cy="9622366"/>
          </a:xfrm>
          <a:prstGeom prst="rect">
            <a:avLst/>
          </a:prstGeom>
        </p:spPr>
      </p:pic>
      <p:pic>
        <p:nvPicPr>
          <p:cNvPr id="10" name="Image 9"/>
          <p:cNvPicPr>
            <a:picLocks noChangeAspect="1"/>
          </p:cNvPicPr>
          <p:nvPr/>
        </p:nvPicPr>
        <p:blipFill>
          <a:blip r:embed="rId5"/>
          <a:stretch>
            <a:fillRect/>
          </a:stretch>
        </p:blipFill>
        <p:spPr>
          <a:xfrm>
            <a:off x="13897295" y="2961746"/>
            <a:ext cx="5409646" cy="9622367"/>
          </a:xfrm>
          <a:prstGeom prst="rect">
            <a:avLst/>
          </a:prstGeom>
        </p:spPr>
      </p:pic>
      <p:cxnSp>
        <p:nvCxnSpPr>
          <p:cNvPr id="12" name="Connecteur droit avec flèche 11"/>
          <p:cNvCxnSpPr/>
          <p:nvPr/>
        </p:nvCxnSpPr>
        <p:spPr>
          <a:xfrm>
            <a:off x="4314825" y="4572000"/>
            <a:ext cx="3470200" cy="28575"/>
          </a:xfrm>
          <a:prstGeom prst="straightConnector1">
            <a:avLst/>
          </a:prstGeom>
          <a:ln w="76200">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3" name="Connecteur droit avec flèche 12"/>
          <p:cNvCxnSpPr/>
          <p:nvPr/>
        </p:nvCxnSpPr>
        <p:spPr>
          <a:xfrm>
            <a:off x="12162195" y="8096250"/>
            <a:ext cx="1735100" cy="19050"/>
          </a:xfrm>
          <a:prstGeom prst="straightConnector1">
            <a:avLst/>
          </a:prstGeom>
          <a:ln w="76200">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5" name="Connecteur droit avec flèche 14"/>
          <p:cNvCxnSpPr/>
          <p:nvPr/>
        </p:nvCxnSpPr>
        <p:spPr>
          <a:xfrm>
            <a:off x="13194671" y="3757349"/>
            <a:ext cx="863944" cy="0"/>
          </a:xfrm>
          <a:prstGeom prst="straightConnector1">
            <a:avLst/>
          </a:prstGeom>
          <a:ln w="76200">
            <a:solidFill>
              <a:schemeClr val="accent6"/>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Connecteur droit avec flèche 15"/>
          <p:cNvCxnSpPr/>
          <p:nvPr/>
        </p:nvCxnSpPr>
        <p:spPr>
          <a:xfrm>
            <a:off x="7082401" y="3757349"/>
            <a:ext cx="795094" cy="3964"/>
          </a:xfrm>
          <a:prstGeom prst="straightConnector1">
            <a:avLst/>
          </a:prstGeom>
          <a:ln w="76200">
            <a:solidFill>
              <a:schemeClr val="accent6"/>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Connecteur droit avec flèche 18"/>
          <p:cNvCxnSpPr/>
          <p:nvPr/>
        </p:nvCxnSpPr>
        <p:spPr>
          <a:xfrm>
            <a:off x="13194671" y="12206024"/>
            <a:ext cx="1527169" cy="0"/>
          </a:xfrm>
          <a:prstGeom prst="straightConnector1">
            <a:avLst/>
          </a:prstGeom>
          <a:ln w="76200">
            <a:solidFill>
              <a:schemeClr val="accent6"/>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Connecteur droit avec flèche 20"/>
          <p:cNvCxnSpPr/>
          <p:nvPr/>
        </p:nvCxnSpPr>
        <p:spPr>
          <a:xfrm>
            <a:off x="7082401" y="12206024"/>
            <a:ext cx="1468517" cy="1"/>
          </a:xfrm>
          <a:prstGeom prst="straightConnector1">
            <a:avLst/>
          </a:prstGeom>
          <a:ln w="76200">
            <a:solidFill>
              <a:schemeClr val="accent6"/>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7605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6</a:t>
            </a:fld>
            <a:endParaRPr lang="fr-FR" dirty="0"/>
          </a:p>
        </p:txBody>
      </p:sp>
      <p:sp>
        <p:nvSpPr>
          <p:cNvPr id="7" name="Espace réservé du texte 6"/>
          <p:cNvSpPr>
            <a:spLocks noGrp="1"/>
          </p:cNvSpPr>
          <p:nvPr>
            <p:ph type="body" sz="quarter" idx="13"/>
          </p:nvPr>
        </p:nvSpPr>
        <p:spPr/>
        <p:txBody>
          <a:bodyPr/>
          <a:lstStyle/>
          <a:p>
            <a:endParaRPr lang="fr-FR"/>
          </a:p>
        </p:txBody>
      </p:sp>
      <p:sp>
        <p:nvSpPr>
          <p:cNvPr id="9" name="Espace réservé du texte 8"/>
          <p:cNvSpPr>
            <a:spLocks noGrp="1"/>
          </p:cNvSpPr>
          <p:nvPr>
            <p:ph type="body" sz="quarter" idx="14"/>
          </p:nvPr>
        </p:nvSpPr>
        <p:spPr/>
        <p:txBody>
          <a:bodyPr/>
          <a:lstStyle/>
          <a:p>
            <a:endParaRPr lang="fr-FR"/>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pic>
        <p:nvPicPr>
          <p:cNvPr id="8" name="Image 7"/>
          <p:cNvPicPr>
            <a:picLocks noChangeAspect="1"/>
          </p:cNvPicPr>
          <p:nvPr/>
        </p:nvPicPr>
        <p:blipFill>
          <a:blip r:embed="rId3"/>
          <a:stretch>
            <a:fillRect/>
          </a:stretch>
        </p:blipFill>
        <p:spPr>
          <a:xfrm>
            <a:off x="3445612" y="6421962"/>
            <a:ext cx="4381500" cy="6915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5537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7</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Démarrage de l’application et affichage de l’écran de liste</a:t>
            </a:r>
            <a:endParaRPr lang="fr-FR" dirty="0"/>
          </a:p>
        </p:txBody>
      </p:sp>
      <p:sp>
        <p:nvSpPr>
          <p:cNvPr id="12" name="Rectangle 11"/>
          <p:cNvSpPr/>
          <p:nvPr/>
        </p:nvSpPr>
        <p:spPr>
          <a:xfrm>
            <a:off x="1672754"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2138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8</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l’écran de saisie avec le bouton « Ajouter un bénéficiaire »</a:t>
            </a:r>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8784432" y="10467079"/>
            <a:ext cx="681513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2" name="Connecteur droit avec flèche 21"/>
          <p:cNvCxnSpPr/>
          <p:nvPr/>
        </p:nvCxnSpPr>
        <p:spPr>
          <a:xfrm>
            <a:off x="5463540" y="4686300"/>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Image 6"/>
          <p:cNvPicPr>
            <a:picLocks noChangeAspect="1"/>
          </p:cNvPicPr>
          <p:nvPr/>
        </p:nvPicPr>
        <p:blipFill>
          <a:blip r:embed="rId3"/>
          <a:stretch>
            <a:fillRect/>
          </a:stretch>
        </p:blipFill>
        <p:spPr>
          <a:xfrm>
            <a:off x="3435474" y="6420997"/>
            <a:ext cx="4391638" cy="6916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28182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L’historique de navigation</a:t>
            </a:r>
            <a:endParaRPr lang="fr-FR" dirty="0"/>
          </a:p>
        </p:txBody>
      </p:sp>
      <p:sp>
        <p:nvSpPr>
          <p:cNvPr id="2" name="Espace réservé du pied de page 1"/>
          <p:cNvSpPr>
            <a:spLocks noGrp="1"/>
          </p:cNvSpPr>
          <p:nvPr>
            <p:ph type="ftr" sz="quarter" idx="11"/>
          </p:nvPr>
        </p:nvSpPr>
        <p:spPr/>
        <p:txBody>
          <a:bodyPr/>
          <a:lstStyle/>
          <a:p>
            <a:r>
              <a:rPr lang="fr-FR" smtClean="0"/>
              <a:t>DEVWEBSPID - Cinématique mobile</a:t>
            </a:r>
            <a:endParaRPr lang="fr-FR" dirty="0"/>
          </a:p>
        </p:txBody>
      </p:sp>
      <p:sp>
        <p:nvSpPr>
          <p:cNvPr id="3" name="Espace réservé du numéro de diapositive 2"/>
          <p:cNvSpPr>
            <a:spLocks noGrp="1"/>
          </p:cNvSpPr>
          <p:nvPr>
            <p:ph type="sldNum" sz="quarter" idx="12"/>
          </p:nvPr>
        </p:nvSpPr>
        <p:spPr/>
        <p:txBody>
          <a:bodyPr/>
          <a:lstStyle/>
          <a:p>
            <a:fld id="{3EE1DE5A-27D4-4895-8E04-340D57AD09FB}" type="slidenum">
              <a:rPr lang="fr-FR" smtClean="0"/>
              <a:pPr/>
              <a:t>9</a:t>
            </a:fld>
            <a:endParaRPr lang="fr-FR" dirty="0"/>
          </a:p>
        </p:txBody>
      </p:sp>
      <p:sp>
        <p:nvSpPr>
          <p:cNvPr id="8" name="Espace réservé du texte 7"/>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r>
              <a:rPr lang="fr-FR" dirty="0" smtClean="0"/>
              <a:t>Affichage de l’écran de confirmation avec le bouton « Valider » </a:t>
            </a:r>
            <a:endParaRPr lang="fr-FR" dirty="0"/>
          </a:p>
        </p:txBody>
      </p:sp>
      <p:sp>
        <p:nvSpPr>
          <p:cNvPr id="12" name="Rectangle 11"/>
          <p:cNvSpPr/>
          <p:nvPr/>
        </p:nvSpPr>
        <p:spPr>
          <a:xfrm>
            <a:off x="1672754"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13" name="Rectangle 12"/>
          <p:cNvSpPr/>
          <p:nvPr/>
        </p:nvSpPr>
        <p:spPr>
          <a:xfrm>
            <a:off x="7827112" y="3817620"/>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14" name="Rectangle 13"/>
          <p:cNvSpPr/>
          <p:nvPr/>
        </p:nvSpPr>
        <p:spPr>
          <a:xfrm>
            <a:off x="13981470" y="3784124"/>
            <a:ext cx="3600000" cy="1800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20135829" y="3784124"/>
            <a:ext cx="3600000" cy="1800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Fin</a:t>
            </a:r>
            <a:endParaRPr lang="fr-FR" sz="2800" dirty="0">
              <a:solidFill>
                <a:schemeClr val="bg1"/>
              </a:solidFill>
              <a:latin typeface="Segoe UI" panose="020B0502040204020203" pitchFamily="34" charset="0"/>
              <a:cs typeface="Segoe UI" panose="020B0502040204020203" pitchFamily="34" charset="0"/>
            </a:endParaRPr>
          </a:p>
        </p:txBody>
      </p:sp>
      <p:sp>
        <p:nvSpPr>
          <p:cNvPr id="20" name="Rectangle 19"/>
          <p:cNvSpPr/>
          <p:nvPr/>
        </p:nvSpPr>
        <p:spPr>
          <a:xfrm>
            <a:off x="8784432" y="11601133"/>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Liste</a:t>
            </a:r>
            <a:endParaRPr lang="fr-FR" sz="28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8784432" y="10427749"/>
            <a:ext cx="6815137" cy="9829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Saisie</a:t>
            </a:r>
            <a:endParaRPr lang="fr-FR" sz="2800" dirty="0">
              <a:solidFill>
                <a:schemeClr val="bg1"/>
              </a:solidFill>
              <a:latin typeface="Segoe UI" panose="020B0502040204020203" pitchFamily="34" charset="0"/>
              <a:cs typeface="Segoe UI" panose="020B0502040204020203" pitchFamily="34" charset="0"/>
            </a:endParaRPr>
          </a:p>
        </p:txBody>
      </p:sp>
      <p:sp>
        <p:nvSpPr>
          <p:cNvPr id="22" name="Rectangle 21"/>
          <p:cNvSpPr/>
          <p:nvPr/>
        </p:nvSpPr>
        <p:spPr>
          <a:xfrm>
            <a:off x="8784432" y="9254366"/>
            <a:ext cx="6815137" cy="9829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800" dirty="0" smtClean="0">
                <a:solidFill>
                  <a:schemeClr val="bg1"/>
                </a:solidFill>
                <a:latin typeface="Segoe UI" panose="020B0502040204020203" pitchFamily="34" charset="0"/>
                <a:cs typeface="Segoe UI" panose="020B0502040204020203" pitchFamily="34" charset="0"/>
              </a:rPr>
              <a:t>Confirmation</a:t>
            </a:r>
            <a:endParaRPr lang="fr-FR" sz="2800" dirty="0">
              <a:solidFill>
                <a:schemeClr val="bg1"/>
              </a:solidFill>
              <a:latin typeface="Segoe UI" panose="020B0502040204020203" pitchFamily="34" charset="0"/>
              <a:cs typeface="Segoe UI" panose="020B0502040204020203" pitchFamily="34" charset="0"/>
            </a:endParaRPr>
          </a:p>
        </p:txBody>
      </p:sp>
      <p:cxnSp>
        <p:nvCxnSpPr>
          <p:cNvPr id="23" name="Connecteur droit avec flèche 22"/>
          <p:cNvCxnSpPr/>
          <p:nvPr/>
        </p:nvCxnSpPr>
        <p:spPr>
          <a:xfrm>
            <a:off x="11612880" y="4686300"/>
            <a:ext cx="2194560" cy="0"/>
          </a:xfrm>
          <a:prstGeom prst="straightConnector1">
            <a:avLst/>
          </a:prstGeom>
          <a:ln w="762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Image 6"/>
          <p:cNvPicPr>
            <a:picLocks noChangeAspect="1"/>
          </p:cNvPicPr>
          <p:nvPr/>
        </p:nvPicPr>
        <p:blipFill>
          <a:blip r:embed="rId3"/>
          <a:stretch>
            <a:fillRect/>
          </a:stretch>
        </p:blipFill>
        <p:spPr>
          <a:xfrm>
            <a:off x="3435474" y="6411470"/>
            <a:ext cx="4391638" cy="69256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2292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Modèle charte E-I 2021.pptx" id="{AC6363E7-1B14-4AF7-B18B-A8E8D3C8477B}" vid="{05BCB15A-B0E9-49CD-8C50-7F154370508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2C86133FA7C9E1429AFC62D0152DEA38" ma:contentTypeVersion="7" ma:contentTypeDescription="Crée un document." ma:contentTypeScope="" ma:versionID="66d0076820e8b3da68075d7b2c2b3887">
  <xsd:schema xmlns:xsd="http://www.w3.org/2001/XMLSchema" xmlns:xs="http://www.w3.org/2001/XMLSchema" xmlns:p="http://schemas.microsoft.com/office/2006/metadata/properties" xmlns:ns1="http://schemas.microsoft.com/sharepoint/v3" xmlns:ns2="a3c5cdf2-8e19-4825-a3e2-40c4e764a613" xmlns:ns3="572e32cd-1e34-4f28-84fc-9dc35b061f6a" xmlns:ns4="0ec6a6e2-9ef6-4a97-994b-ef2e4cbbecfe" targetNamespace="http://schemas.microsoft.com/office/2006/metadata/properties" ma:root="true" ma:fieldsID="08f4a6cf20bfe3cb4c49ef36b853835a" ns1:_="" ns2:_="" ns3:_="" ns4:_="">
    <xsd:import namespace="http://schemas.microsoft.com/sharepoint/v3"/>
    <xsd:import namespace="a3c5cdf2-8e19-4825-a3e2-40c4e764a613"/>
    <xsd:import namespace="572e32cd-1e34-4f28-84fc-9dc35b061f6a"/>
    <xsd:import namespace="0ec6a6e2-9ef6-4a97-994b-ef2e4cbbecfe"/>
    <xsd:element name="properties">
      <xsd:complexType>
        <xsd:sequence>
          <xsd:element name="documentManagement">
            <xsd:complexType>
              <xsd:all>
                <xsd:element ref="ns2:_dlc_DocId" minOccurs="0"/>
                <xsd:element ref="ns2:_dlc_DocIdUrl" minOccurs="0"/>
                <xsd:element ref="ns2:_dlc_DocIdPersistId" minOccurs="0"/>
                <xsd:element ref="ns2:TaxCatchAll" minOccurs="0"/>
                <xsd:element ref="ns1:AverageRating" minOccurs="0"/>
                <xsd:element ref="ns1:RatingCount" minOccurs="0"/>
                <xsd:element ref="ns1:RatedBy" minOccurs="0"/>
                <xsd:element ref="ns1:Ratings" minOccurs="0"/>
                <xsd:element ref="ns1:LikesCount" minOccurs="0"/>
                <xsd:element ref="ns1:LikedBy" minOccurs="0"/>
                <xsd:element ref="ns3:SharedWithUsers" minOccurs="0"/>
                <xsd:element ref="ns2:TaxKeywordTaxHTField" minOccurs="0"/>
                <xsd:element ref="ns1:PublishingStartDate" minOccurs="0"/>
                <xsd:element ref="ns1:PublishingExpirationDate" minOccurs="0"/>
                <xsd:element ref="ns4:e9bc72ff999642aaaac8de07c71d2b70" minOccurs="0"/>
                <xsd:element ref="ns4:md67475ef61046368e5c55855d1429e5" minOccurs="0"/>
                <xsd:element ref="ns4:a8d091c2584f4f4c900636ae515c9fa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2" nillable="true" ma:displayName="Évaluation (0-5)" ma:decimals="2" ma:description="Valeur moyenne de toutes les évaluations envoyées" ma:internalName="AverageRating" ma:readOnly="true">
      <xsd:simpleType>
        <xsd:restriction base="dms:Number"/>
      </xsd:simpleType>
    </xsd:element>
    <xsd:element name="RatingCount" ma:index="13" nillable="true" ma:displayName="Nombre d’évaluations" ma:decimals="0" ma:description="Nombre d’évaluations envoyées" ma:internalName="RatingCount" ma:readOnly="true">
      <xsd:simpleType>
        <xsd:restriction base="dms:Number"/>
      </xsd:simpleType>
    </xsd:element>
    <xsd:element name="RatedBy" ma:index="14" nillable="true" ma:displayName="Évalué par" ma:description="Des utilisateurs ont évalué l'élément."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5" nillable="true" ma:displayName="Évaluation des utilisateurs" ma:description="Évaluation des utilisateurs pour l'élément" ma:hidden="true" ma:internalName="Ratings">
      <xsd:simpleType>
        <xsd:restriction base="dms:Note"/>
      </xsd:simpleType>
    </xsd:element>
    <xsd:element name="LikesCount" ma:index="16" nillable="true" ma:displayName="Nombre de « J'aime »" ma:internalName="LikesCount">
      <xsd:simpleType>
        <xsd:restriction base="dms:Unknown"/>
      </xsd:simpleType>
    </xsd:element>
    <xsd:element name="LikedBy" ma:index="17" nillable="true" ma:displayName="Aimé par"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ublishingStartDate" ma:index="21"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internalName="PublishingStartDate">
      <xsd:simpleType>
        <xsd:restriction base="dms:Unknown"/>
      </xsd:simpleType>
    </xsd:element>
    <xsd:element name="PublishingExpirationDate" ma:index="22" nillable="true" ma:displayName="Date de fin de planification" ma:description="La colonne de site Date de fin de planification est créée par la fonctionnalité de publication. Elle permet de spécifier les date et heure auxquelles cette page n'apparaîtra plus aux visiteurs du si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3c5cdf2-8e19-4825-a3e2-40c4e764a613" elementFormDefault="qualified">
    <xsd:import namespace="http://schemas.microsoft.com/office/2006/documentManagement/types"/>
    <xsd:import namespace="http://schemas.microsoft.com/office/infopath/2007/PartnerControls"/>
    <xsd:element name="_dlc_DocId" ma:index="8" nillable="true" ma:displayName="Valeur d’ID de document" ma:description="Valeur de l’ID de document affecté à cet élément." ma:internalName="_dlc_DocId" ma:readOnly="true">
      <xsd:simpleType>
        <xsd:restriction base="dms:Text"/>
      </xsd:simpleType>
    </xsd:element>
    <xsd:element name="_dlc_DocIdUrl" ma:index="9" nillable="true" ma:displayName="ID de document" ma:description="Lien permanent vers ce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1" nillable="true" ma:displayName="Taxonomy Catch All Column" ma:description="" ma:hidden="true" ma:list="{00fefeb8-f8a8-41d2-bc5b-d0ac8839ec31}" ma:internalName="TaxCatchAll" ma:showField="CatchAllData" ma:web="a3c5cdf2-8e19-4825-a3e2-40c4e764a613">
      <xsd:complexType>
        <xsd:complexContent>
          <xsd:extension base="dms:MultiChoiceLookup">
            <xsd:sequence>
              <xsd:element name="Value" type="dms:Lookup" maxOccurs="unbounded" minOccurs="0" nillable="true"/>
            </xsd:sequence>
          </xsd:extension>
        </xsd:complexContent>
      </xsd:complexType>
    </xsd:element>
    <xsd:element name="TaxKeywordTaxHTField" ma:index="20" nillable="true" ma:taxonomy="true" ma:internalName="TaxKeywordTaxHTField" ma:taxonomyFieldName="TaxKeyword" ma:displayName="Mots clés d’entreprise" ma:fieldId="{23f27201-bee3-471e-b2e7-b64fd8b7ca38}" ma:taxonomyMulti="true" ma:sspId="f6b5f850-50cb-46d6-8dd8-bdb5aeee437c"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2e32cd-1e34-4f28-84fc-9dc35b061f6a" elementFormDefault="qualified">
    <xsd:import namespace="http://schemas.microsoft.com/office/2006/documentManagement/types"/>
    <xsd:import namespace="http://schemas.microsoft.com/office/infopath/2007/PartnerControls"/>
    <xsd:element name="SharedWithUsers" ma:index="1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ec6a6e2-9ef6-4a97-994b-ef2e4cbbecfe" elementFormDefault="qualified">
    <xsd:import namespace="http://schemas.microsoft.com/office/2006/documentManagement/types"/>
    <xsd:import namespace="http://schemas.microsoft.com/office/infopath/2007/PartnerControls"/>
    <xsd:element name="e9bc72ff999642aaaac8de07c71d2b70" ma:index="24" nillable="true" ma:taxonomy="true" ma:internalName="e9bc72ff999642aaaac8de07c71d2b70" ma:taxonomyFieldName="ROBIN" ma:displayName="ROBIN" ma:indexed="true" ma:fieldId="{e9bc72ff-9996-42aa-aac8-de07c71d2b70}" ma:sspId="f6b5f850-50cb-46d6-8dd8-bdb5aeee437c" ma:termSetId="8519d0aa-f887-4b22-82ec-06f9900e4831" ma:anchorId="00000000-0000-0000-0000-000000000000" ma:open="false" ma:isKeyword="false">
      <xsd:complexType>
        <xsd:sequence>
          <xsd:element ref="pc:Terms" minOccurs="0" maxOccurs="1"/>
        </xsd:sequence>
      </xsd:complexType>
    </xsd:element>
    <xsd:element name="md67475ef61046368e5c55855d1429e5" ma:index="26" ma:taxonomy="true" ma:internalName="md67475ef61046368e5c55855d1429e5" ma:taxonomyFieldName="Nature_x0020_du_x0020_document" ma:displayName="Nature du document" ma:indexed="true" ma:default="1;#Document|f926a2be-6740-4577-ba49-e4b230c74a1c" ma:fieldId="{6d67475e-f610-4636-8e5c-55855d1429e5}" ma:sspId="f6b5f850-50cb-46d6-8dd8-bdb5aeee437c" ma:termSetId="8dbe4afc-678c-4167-a296-bde03c53c5ce" ma:anchorId="00000000-0000-0000-0000-000000000000" ma:open="false" ma:isKeyword="false">
      <xsd:complexType>
        <xsd:sequence>
          <xsd:element ref="pc:Terms" minOccurs="0" maxOccurs="1"/>
        </xsd:sequence>
      </xsd:complexType>
    </xsd:element>
    <xsd:element name="a8d091c2584f4f4c900636ae515c9faa" ma:index="28" ma:taxonomy="true" ma:internalName="a8d091c2584f4f4c900636ae515c9faa" ma:taxonomyFieldName="Classification" ma:displayName="Classification" ma:indexed="true" ma:default="2;#10 - Interne|88571201-3d77-41d7-bf2a-abb247897d97" ma:fieldId="{a8d091c2-584f-4f4c-9006-36ae515c9faa}" ma:sspId="f6b5f850-50cb-46d6-8dd8-bdb5aeee437c" ma:termSetId="79a668a4-8950-49d8-972b-fe62befceb68"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KeywordTaxHTField xmlns="a3c5cdf2-8e19-4825-a3e2-40c4e764a613">
      <Terms xmlns="http://schemas.microsoft.com/office/infopath/2007/PartnerControls"/>
    </TaxKeywordTaxHTField>
    <PublishingExpirationDate xmlns="http://schemas.microsoft.com/sharepoint/v3" xsi:nil="true"/>
    <PublishingStartDate xmlns="http://schemas.microsoft.com/sharepoint/v3" xsi:nil="true"/>
    <TaxCatchAll xmlns="a3c5cdf2-8e19-4825-a3e2-40c4e764a613"/>
    <_dlc_DocId xmlns="a3c5cdf2-8e19-4825-a3e2-40c4e764a613" xsi:nil="true"/>
    <_dlc_DocIdUrl xmlns="a3c5cdf2-8e19-4825-a3e2-40c4e764a613">
      <Url xsi:nil="true"/>
      <Description xsi:nil="true"/>
    </_dlc_DocIdUrl>
    <LikesCount xmlns="http://schemas.microsoft.com/sharepoint/v3" xsi:nil="true"/>
    <e9bc72ff999642aaaac8de07c71d2b70 xmlns="0ec6a6e2-9ef6-4a97-994b-ef2e4cbbecfe">
      <Terms xmlns="http://schemas.microsoft.com/office/infopath/2007/PartnerControls"/>
    </e9bc72ff999642aaaac8de07c71d2b70>
    <Ratings xmlns="http://schemas.microsoft.com/sharepoint/v3" xsi:nil="true"/>
    <LikedBy xmlns="http://schemas.microsoft.com/sharepoint/v3">
      <UserInfo>
        <DisplayName/>
        <AccountId xsi:nil="true"/>
        <AccountType/>
      </UserInfo>
    </LikedBy>
    <md67475ef61046368e5c55855d1429e5 xmlns="0ec6a6e2-9ef6-4a97-994b-ef2e4cbbecfe">
      <Terms xmlns="http://schemas.microsoft.com/office/infopath/2007/PartnerControls"/>
    </md67475ef61046368e5c55855d1429e5>
    <a8d091c2584f4f4c900636ae515c9faa xmlns="0ec6a6e2-9ef6-4a97-994b-ef2e4cbbecfe">
      <Terms xmlns="http://schemas.microsoft.com/office/infopath/2007/PartnerControls"/>
    </a8d091c2584f4f4c900636ae515c9faa>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CF4173E7-05FF-4F5D-8174-D21E4A5B8BBB}">
  <ds:schemaRefs>
    <ds:schemaRef ds:uri="http://schemas.microsoft.com/sharepoint/v3/contenttype/forms"/>
  </ds:schemaRefs>
</ds:datastoreItem>
</file>

<file path=customXml/itemProps2.xml><?xml version="1.0" encoding="utf-8"?>
<ds:datastoreItem xmlns:ds="http://schemas.openxmlformats.org/officeDocument/2006/customXml" ds:itemID="{36202D9A-E65E-44FB-BFFF-5758FDC19B94}">
  <ds:schemaRefs>
    <ds:schemaRef ds:uri="http://schemas.microsoft.com/sharepoint/events"/>
  </ds:schemaRefs>
</ds:datastoreItem>
</file>

<file path=customXml/itemProps3.xml><?xml version="1.0" encoding="utf-8"?>
<ds:datastoreItem xmlns:ds="http://schemas.openxmlformats.org/officeDocument/2006/customXml" ds:itemID="{B431F4D4-2DA7-4CCA-B214-11F69BE5F9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3c5cdf2-8e19-4825-a3e2-40c4e764a613"/>
    <ds:schemaRef ds:uri="572e32cd-1e34-4f28-84fc-9dc35b061f6a"/>
    <ds:schemaRef ds:uri="0ec6a6e2-9ef6-4a97-994b-ef2e4cbbec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EE05020-F5E6-4460-9E15-E7EFEE1ADA3C}">
  <ds:schemaRefs>
    <ds:schemaRef ds:uri="572e32cd-1e34-4f28-84fc-9dc35b061f6a"/>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http://purl.org/dc/elements/1.1/"/>
    <ds:schemaRef ds:uri="0ec6a6e2-9ef6-4a97-994b-ef2e4cbbecfe"/>
    <ds:schemaRef ds:uri="http://www.w3.org/XML/1998/namespace"/>
    <ds:schemaRef ds:uri="http://schemas.microsoft.com/office/2006/metadata/properties"/>
    <ds:schemaRef ds:uri="a3c5cdf2-8e19-4825-a3e2-40c4e764a613"/>
    <ds:schemaRef ds:uri="http://schemas.microsoft.com/sharepoint/v3"/>
    <ds:schemaRef ds:uri="http://purl.org/dc/terms/"/>
  </ds:schemaRefs>
</ds:datastoreItem>
</file>

<file path=docProps/app.xml><?xml version="1.0" encoding="utf-8"?>
<Properties xmlns="http://schemas.openxmlformats.org/officeDocument/2006/extended-properties" xmlns:vt="http://schemas.openxmlformats.org/officeDocument/2006/docPropsVTypes">
  <Template>Modele_presentation_avec_sigle_EI</Template>
  <TotalTime>5043</TotalTime>
  <Words>1609</Words>
  <Application>Microsoft Office PowerPoint</Application>
  <PresentationFormat>Personnalisé</PresentationFormat>
  <Paragraphs>567</Paragraphs>
  <Slides>49</Slides>
  <Notes>47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49</vt:i4>
      </vt:variant>
    </vt:vector>
  </HeadingPairs>
  <TitlesOfParts>
    <vt:vector size="58" baseType="lpstr">
      <vt:lpstr>Arial</vt:lpstr>
      <vt:lpstr>Calibri</vt:lpstr>
      <vt:lpstr>Consolas</vt:lpstr>
      <vt:lpstr>Segoe UI</vt:lpstr>
      <vt:lpstr>Segoe UI Light</vt:lpstr>
      <vt:lpstr>Webdings</vt:lpstr>
      <vt:lpstr>Wingdings</vt:lpstr>
      <vt:lpstr>Wingdings 3</vt:lpstr>
      <vt:lpstr>Thème Office</vt:lpstr>
      <vt:lpstr>Cinématique mobile</vt:lpstr>
      <vt:lpstr>Historique et gestion du bouton retour du mobile</vt:lpstr>
      <vt:lpstr>Le bouton retour</vt:lpstr>
      <vt:lpstr>Le bouton retour « système »</vt:lpstr>
      <vt:lpstr>Le bouton retour « applicatif »</vt:lpstr>
      <vt:lpstr>L’historique de navigation</vt:lpstr>
      <vt:lpstr>L’historique de navigation</vt:lpstr>
      <vt:lpstr>L’historique de navigation</vt:lpstr>
      <vt:lpstr>L’historique de navigation</vt:lpstr>
      <vt:lpstr>L’historique de navigation</vt:lpstr>
      <vt:lpstr>L’historique de navigation</vt:lpstr>
      <vt:lpstr>L’historique de navigation</vt:lpstr>
      <vt:lpstr>L’historique de navigation</vt:lpstr>
      <vt:lpstr>L’historique de navigation</vt:lpstr>
      <vt:lpstr>L’historique de navigation</vt:lpstr>
      <vt:lpstr>L’historique de navigation</vt:lpstr>
      <vt:lpstr>L’historique de navigation</vt:lpstr>
      <vt:lpstr>Les actions de navigation</vt:lpstr>
      <vt:lpstr>Les actions de navigation</vt:lpstr>
      <vt:lpstr>Les actions de navigation</vt:lpstr>
      <vt:lpstr>Les actions de navigation</vt:lpstr>
      <vt:lpstr>Les actions de navigation</vt:lpstr>
      <vt:lpstr>Les actions de navigation</vt:lpstr>
      <vt:lpstr>Les actions de navigation</vt:lpstr>
      <vt:lpstr>Les actions de navigation</vt:lpstr>
      <vt:lpstr>Les actions de navigation</vt:lpstr>
      <vt:lpstr>Utiliser les actions de navigation</vt:lpstr>
      <vt:lpstr>Tronquer l’historique</vt:lpstr>
      <vt:lpstr>Tronquer l’historique</vt:lpstr>
      <vt:lpstr>Tronquer l’historique</vt:lpstr>
      <vt:lpstr>Tronquer l’historique</vt:lpstr>
      <vt:lpstr>Le calcul des identifiants</vt:lpstr>
      <vt:lpstr>Le calcul des identifiants</vt:lpstr>
      <vt:lpstr>Tronquer l’historique de navigation</vt:lpstr>
      <vt:lpstr>Atteindre un point de l’historique</vt:lpstr>
      <vt:lpstr>Atteindre un point de l’historique</vt:lpstr>
      <vt:lpstr>Atteindre un point précis de l’historique de navigation</vt:lpstr>
      <vt:lpstr>Activités modales</vt:lpstr>
      <vt:lpstr>Un début, une fin</vt:lpstr>
      <vt:lpstr>Activités modales</vt:lpstr>
      <vt:lpstr>Activités modales</vt:lpstr>
      <vt:lpstr>Activités modales</vt:lpstr>
      <vt:lpstr>Activités modales</vt:lpstr>
      <vt:lpstr>Activités modales</vt:lpstr>
      <vt:lpstr>Activités modales</vt:lpstr>
      <vt:lpstr>Activités modales</vt:lpstr>
      <vt:lpstr>Utiliser les activités modales</vt:lpstr>
      <vt:lpstr>Synthèse</vt:lpstr>
      <vt:lpstr>Synthèse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Modèle PPT Euro-Information</dc:title>
  <dc:creator>KLOPFER Julien</dc:creator>
  <cp:keywords/>
  <cp:lastModifiedBy>LOOS Aymeric (PRESTA EXT)</cp:lastModifiedBy>
  <cp:revision>274</cp:revision>
  <dcterms:created xsi:type="dcterms:W3CDTF">2021-07-09T11:14:40Z</dcterms:created>
  <dcterms:modified xsi:type="dcterms:W3CDTF">2023-04-27T12:19:31Z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LastKnownPath">
    <vt:lpwstr>\\uf11-a01\ei_communication\00_STRATEGIE COMMUNICATION\Refonte Charte graphique\Modèle charte E-I 2021.pptx</vt:lpwstr>
  </property>
  <property fmtid="{D5CDD505-2E9C-101B-9397-08002B2CF9AE}" pid="3" name="ContentTypeId">
    <vt:lpwstr>0x0101002C86133FA7C9E1429AFC62D0152DEA38</vt:lpwstr>
  </property>
  <property fmtid="{D5CDD505-2E9C-101B-9397-08002B2CF9AE}" pid="4" name="_dlc_DocIdItemGuid">
    <vt:lpwstr>8fa5da62-1eeb-4e31-9572-b4d7bfb9a82d</vt:lpwstr>
  </property>
  <property fmtid="{D5CDD505-2E9C-101B-9397-08002B2CF9AE}" pid="5" name="TaxKeyword">
    <vt:lpwstr/>
  </property>
  <property fmtid="{D5CDD505-2E9C-101B-9397-08002B2CF9AE}" pid="6" name="ROBIN">
    <vt:lpwstr>1135;#DBCM|2796908b-8847-4ce8-88db-b52ac86b6694</vt:lpwstr>
  </property>
  <property fmtid="{D5CDD505-2E9C-101B-9397-08002B2CF9AE}" pid="7" name="Nature du document">
    <vt:lpwstr>1;#Document|f926a2be-6740-4577-ba49-e4b230c74a1c</vt:lpwstr>
  </property>
  <property fmtid="{D5CDD505-2E9C-101B-9397-08002B2CF9AE}" pid="8" name="Classification">
    <vt:lpwstr>2;#10 - Interne|88571201-3d77-41d7-bf2a-abb247897d97</vt:lpwstr>
  </property>
  <property fmtid="{D5CDD505-2E9C-101B-9397-08002B2CF9AE}" pid="9" name="Order">
    <vt:r8>17148000</vt:r8>
  </property>
  <property fmtid="{D5CDD505-2E9C-101B-9397-08002B2CF9AE}" pid="10" name="URL">
    <vt:lpwstr/>
  </property>
  <property fmtid="{D5CDD505-2E9C-101B-9397-08002B2CF9AE}" pid="11" name="xd_ProgID">
    <vt:lpwstr/>
  </property>
  <property fmtid="{D5CDD505-2E9C-101B-9397-08002B2CF9AE}" pid="12" name="DocumentSetDescription">
    <vt:lpwstr/>
  </property>
  <property fmtid="{D5CDD505-2E9C-101B-9397-08002B2CF9AE}" pid="13" name="TemplateUrl">
    <vt:lpwstr/>
  </property>
  <property fmtid="{D5CDD505-2E9C-101B-9397-08002B2CF9AE}" pid="14" name="_CopySource">
    <vt:lpwstr>https://moss-si.cm-cic.fr/Sites/D00002/Documentation/Documents/Y510/Formations/DEVWEBSPID/DevWebSpid - Partie 1 - Introduction et généralités.pptx</vt:lpwstr>
  </property>
</Properties>
</file>